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48"/>
  </p:notesMasterIdLst>
  <p:handoutMasterIdLst>
    <p:handoutMasterId r:id="rId49"/>
  </p:handoutMasterIdLst>
  <p:sldIdLst>
    <p:sldId id="268" r:id="rId5"/>
    <p:sldId id="279" r:id="rId6"/>
    <p:sldId id="284" r:id="rId7"/>
    <p:sldId id="285" r:id="rId8"/>
    <p:sldId id="278" r:id="rId9"/>
    <p:sldId id="289" r:id="rId10"/>
    <p:sldId id="290" r:id="rId11"/>
    <p:sldId id="292" r:id="rId12"/>
    <p:sldId id="291" r:id="rId13"/>
    <p:sldId id="293" r:id="rId14"/>
    <p:sldId id="294" r:id="rId15"/>
    <p:sldId id="295" r:id="rId16"/>
    <p:sldId id="296" r:id="rId17"/>
    <p:sldId id="297" r:id="rId18"/>
    <p:sldId id="298" r:id="rId19"/>
    <p:sldId id="299" r:id="rId20"/>
    <p:sldId id="300" r:id="rId21"/>
    <p:sldId id="308" r:id="rId22"/>
    <p:sldId id="311" r:id="rId23"/>
    <p:sldId id="310" r:id="rId24"/>
    <p:sldId id="281" r:id="rId25"/>
    <p:sldId id="282" r:id="rId26"/>
    <p:sldId id="301" r:id="rId27"/>
    <p:sldId id="302" r:id="rId28"/>
    <p:sldId id="309" r:id="rId29"/>
    <p:sldId id="322" r:id="rId30"/>
    <p:sldId id="280" r:id="rId31"/>
    <p:sldId id="283" r:id="rId32"/>
    <p:sldId id="312" r:id="rId33"/>
    <p:sldId id="314" r:id="rId34"/>
    <p:sldId id="315" r:id="rId35"/>
    <p:sldId id="316" r:id="rId36"/>
    <p:sldId id="317" r:id="rId37"/>
    <p:sldId id="320" r:id="rId38"/>
    <p:sldId id="306" r:id="rId39"/>
    <p:sldId id="307" r:id="rId40"/>
    <p:sldId id="305" r:id="rId41"/>
    <p:sldId id="318" r:id="rId42"/>
    <p:sldId id="319" r:id="rId43"/>
    <p:sldId id="321" r:id="rId44"/>
    <p:sldId id="288" r:id="rId45"/>
    <p:sldId id="304" r:id="rId46"/>
    <p:sldId id="303" r:id="rId47"/>
  </p:sldIdLst>
  <p:sldSz cx="12192000" cy="6858000"/>
  <p:notesSz cx="6858000" cy="9144000"/>
  <p:defaultTextStyle>
    <a:defPPr rtl="0">
      <a:defRPr lang="ko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BD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7D25A85-92B0-43B1-890F-D55799412880}" v="39" dt="2018-12-26T03:04:45.917"/>
    <p1510:client id="{11324FAB-113D-4F5F-9FB2-5F12A5B70F32}" v="12" dt="2018-12-26T04:07:02.57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84" autoAdjust="0"/>
    <p:restoredTop sz="89811" autoAdjust="0"/>
  </p:normalViewPr>
  <p:slideViewPr>
    <p:cSldViewPr snapToGrid="0">
      <p:cViewPr varScale="1">
        <p:scale>
          <a:sx n="77" d="100"/>
          <a:sy n="77" d="100"/>
        </p:scale>
        <p:origin x="845" y="58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0" d="100"/>
          <a:sy n="90" d="100"/>
        </p:scale>
        <p:origin x="2814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presProps" Target="presProps.xml"/><Relationship Id="rId55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51" Type="http://schemas.openxmlformats.org/officeDocument/2006/relationships/viewProps" Target="viewProps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nkyung yu" userId="1aafa5edffbdc802" providerId="LiveId" clId="{11324FAB-113D-4F5F-9FB2-5F12A5B70F32}"/>
    <pc:docChg chg="undo custSel delSld modSld">
      <pc:chgData name="minkyung yu" userId="1aafa5edffbdc802" providerId="LiveId" clId="{11324FAB-113D-4F5F-9FB2-5F12A5B70F32}" dt="2018-12-26T04:06:59.710" v="20" actId="207"/>
      <pc:docMkLst>
        <pc:docMk/>
      </pc:docMkLst>
      <pc:sldChg chg="modSp">
        <pc:chgData name="minkyung yu" userId="1aafa5edffbdc802" providerId="LiveId" clId="{11324FAB-113D-4F5F-9FB2-5F12A5B70F32}" dt="2018-12-26T04:02:37.072" v="17" actId="14734"/>
        <pc:sldMkLst>
          <pc:docMk/>
          <pc:sldMk cId="992529369" sldId="282"/>
        </pc:sldMkLst>
        <pc:graphicFrameChg chg="mod modGraphic">
          <ac:chgData name="minkyung yu" userId="1aafa5edffbdc802" providerId="LiveId" clId="{11324FAB-113D-4F5F-9FB2-5F12A5B70F32}" dt="2018-12-26T04:02:37.072" v="17" actId="14734"/>
          <ac:graphicFrameMkLst>
            <pc:docMk/>
            <pc:sldMk cId="992529369" sldId="282"/>
            <ac:graphicFrameMk id="7" creationId="{249673BD-0DB2-4A9B-8C92-D77A5E518107}"/>
          </ac:graphicFrameMkLst>
        </pc:graphicFrameChg>
      </pc:sldChg>
      <pc:sldChg chg="del">
        <pc:chgData name="minkyung yu" userId="1aafa5edffbdc802" providerId="LiveId" clId="{11324FAB-113D-4F5F-9FB2-5F12A5B70F32}" dt="2018-12-26T04:05:34.983" v="18" actId="2696"/>
        <pc:sldMkLst>
          <pc:docMk/>
          <pc:sldMk cId="3307811061" sldId="313"/>
        </pc:sldMkLst>
      </pc:sldChg>
      <pc:sldChg chg="modSp">
        <pc:chgData name="minkyung yu" userId="1aafa5edffbdc802" providerId="LiveId" clId="{11324FAB-113D-4F5F-9FB2-5F12A5B70F32}" dt="2018-12-26T04:06:59.710" v="20" actId="207"/>
        <pc:sldMkLst>
          <pc:docMk/>
          <pc:sldMk cId="171268677" sldId="315"/>
        </pc:sldMkLst>
        <pc:spChg chg="mod">
          <ac:chgData name="minkyung yu" userId="1aafa5edffbdc802" providerId="LiveId" clId="{11324FAB-113D-4F5F-9FB2-5F12A5B70F32}" dt="2018-12-26T04:06:59.710" v="20" actId="207"/>
          <ac:spMkLst>
            <pc:docMk/>
            <pc:sldMk cId="171268677" sldId="315"/>
            <ac:spMk id="11" creationId="{B017081E-AC2C-4A87-A0F1-17AAA2CC8FF4}"/>
          </ac:spMkLst>
        </pc:spChg>
        <pc:spChg chg="mod">
          <ac:chgData name="minkyung yu" userId="1aafa5edffbdc802" providerId="LiveId" clId="{11324FAB-113D-4F5F-9FB2-5F12A5B70F32}" dt="2018-12-26T04:06:52.098" v="19" actId="207"/>
          <ac:spMkLst>
            <pc:docMk/>
            <pc:sldMk cId="171268677" sldId="315"/>
            <ac:spMk id="12" creationId="{EBC2EDD9-4BE5-473F-921E-A9197E824D90}"/>
          </ac:spMkLst>
        </pc:spChg>
      </pc:sldChg>
    </pc:docChg>
  </pc:docChgLst>
  <pc:docChgLst>
    <pc:chgData name="minkyung yu" userId="1aafa5edffbdc802" providerId="LiveId" clId="{D7D25A85-92B0-43B1-890F-D55799412880}"/>
    <pc:docChg chg="undo modSld">
      <pc:chgData name="minkyung yu" userId="1aafa5edffbdc802" providerId="LiveId" clId="{D7D25A85-92B0-43B1-890F-D55799412880}" dt="2018-12-26T03:05:46.500" v="180" actId="1076"/>
      <pc:docMkLst>
        <pc:docMk/>
      </pc:docMkLst>
      <pc:sldChg chg="modSp">
        <pc:chgData name="minkyung yu" userId="1aafa5edffbdc802" providerId="LiveId" clId="{D7D25A85-92B0-43B1-890F-D55799412880}" dt="2018-12-26T03:04:02.307" v="176" actId="14734"/>
        <pc:sldMkLst>
          <pc:docMk/>
          <pc:sldMk cId="992529369" sldId="282"/>
        </pc:sldMkLst>
        <pc:graphicFrameChg chg="modGraphic">
          <ac:chgData name="minkyung yu" userId="1aafa5edffbdc802" providerId="LiveId" clId="{D7D25A85-92B0-43B1-890F-D55799412880}" dt="2018-12-26T03:04:02.307" v="176" actId="14734"/>
          <ac:graphicFrameMkLst>
            <pc:docMk/>
            <pc:sldMk cId="992529369" sldId="282"/>
            <ac:graphicFrameMk id="7" creationId="{249673BD-0DB2-4A9B-8C92-D77A5E518107}"/>
          </ac:graphicFrameMkLst>
        </pc:graphicFrameChg>
      </pc:sldChg>
      <pc:sldChg chg="addSp modSp">
        <pc:chgData name="minkyung yu" userId="1aafa5edffbdc802" providerId="LiveId" clId="{D7D25A85-92B0-43B1-890F-D55799412880}" dt="2018-12-26T02:58:41.007" v="7" actId="1076"/>
        <pc:sldMkLst>
          <pc:docMk/>
          <pc:sldMk cId="1112316405" sldId="309"/>
        </pc:sldMkLst>
        <pc:spChg chg="add mod">
          <ac:chgData name="minkyung yu" userId="1aafa5edffbdc802" providerId="LiveId" clId="{D7D25A85-92B0-43B1-890F-D55799412880}" dt="2018-12-26T02:58:36.237" v="5" actId="2085"/>
          <ac:spMkLst>
            <pc:docMk/>
            <pc:sldMk cId="1112316405" sldId="309"/>
            <ac:spMk id="4" creationId="{DB8B60F6-07AF-45B0-B52A-36F50B44F6BD}"/>
          </ac:spMkLst>
        </pc:spChg>
        <pc:spChg chg="add mod">
          <ac:chgData name="minkyung yu" userId="1aafa5edffbdc802" providerId="LiveId" clId="{D7D25A85-92B0-43B1-890F-D55799412880}" dt="2018-12-26T02:58:41.007" v="7" actId="1076"/>
          <ac:spMkLst>
            <pc:docMk/>
            <pc:sldMk cId="1112316405" sldId="309"/>
            <ac:spMk id="6" creationId="{BCAD0071-5653-4812-BDE8-7CB97A66151F}"/>
          </ac:spMkLst>
        </pc:spChg>
        <pc:picChg chg="mod">
          <ac:chgData name="minkyung yu" userId="1aafa5edffbdc802" providerId="LiveId" clId="{D7D25A85-92B0-43B1-890F-D55799412880}" dt="2018-12-26T02:58:24.328" v="2" actId="1076"/>
          <ac:picMkLst>
            <pc:docMk/>
            <pc:sldMk cId="1112316405" sldId="309"/>
            <ac:picMk id="22531" creationId="{80252EE7-BE7C-43A3-AB2D-6731B3D29347}"/>
          </ac:picMkLst>
        </pc:picChg>
      </pc:sldChg>
      <pc:sldChg chg="modSp">
        <pc:chgData name="minkyung yu" userId="1aafa5edffbdc802" providerId="LiveId" clId="{D7D25A85-92B0-43B1-890F-D55799412880}" dt="2018-12-26T03:05:46.500" v="180" actId="1076"/>
        <pc:sldMkLst>
          <pc:docMk/>
          <pc:sldMk cId="1752260961" sldId="312"/>
        </pc:sldMkLst>
        <pc:spChg chg="mod">
          <ac:chgData name="minkyung yu" userId="1aafa5edffbdc802" providerId="LiveId" clId="{D7D25A85-92B0-43B1-890F-D55799412880}" dt="2018-12-26T03:05:46.500" v="180" actId="1076"/>
          <ac:spMkLst>
            <pc:docMk/>
            <pc:sldMk cId="1752260961" sldId="312"/>
            <ac:spMk id="5" creationId="{BDB995D6-7888-4A94-9FB9-8286AA5C349F}"/>
          </ac:spMkLst>
        </pc:spChg>
      </pc:sldChg>
      <pc:sldChg chg="modSp">
        <pc:chgData name="minkyung yu" userId="1aafa5edffbdc802" providerId="LiveId" clId="{D7D25A85-92B0-43B1-890F-D55799412880}" dt="2018-12-26T03:00:28.474" v="61" actId="20577"/>
        <pc:sldMkLst>
          <pc:docMk/>
          <pc:sldMk cId="171268677" sldId="315"/>
        </pc:sldMkLst>
        <pc:spChg chg="mod">
          <ac:chgData name="minkyung yu" userId="1aafa5edffbdc802" providerId="LiveId" clId="{D7D25A85-92B0-43B1-890F-D55799412880}" dt="2018-12-26T03:00:28.474" v="61" actId="20577"/>
          <ac:spMkLst>
            <pc:docMk/>
            <pc:sldMk cId="171268677" sldId="315"/>
            <ac:spMk id="3" creationId="{732E7BED-DEA3-4401-9445-286EB2A963EA}"/>
          </ac:spMkLst>
        </pc:spChg>
        <pc:spChg chg="mod">
          <ac:chgData name="minkyung yu" userId="1aafa5edffbdc802" providerId="LiveId" clId="{D7D25A85-92B0-43B1-890F-D55799412880}" dt="2018-12-26T03:00:06.171" v="10" actId="1076"/>
          <ac:spMkLst>
            <pc:docMk/>
            <pc:sldMk cId="171268677" sldId="315"/>
            <ac:spMk id="13" creationId="{52A6487E-57BA-4536-B28E-6BD2CC2CF8B2}"/>
          </ac:spMkLst>
        </pc:spChg>
      </pc:sldChg>
      <pc:sldChg chg="addSp modSp">
        <pc:chgData name="minkyung yu" userId="1aafa5edffbdc802" providerId="LiveId" clId="{D7D25A85-92B0-43B1-890F-D55799412880}" dt="2018-12-26T03:01:28.528" v="113" actId="1076"/>
        <pc:sldMkLst>
          <pc:docMk/>
          <pc:sldMk cId="416154744" sldId="316"/>
        </pc:sldMkLst>
        <pc:spChg chg="mod">
          <ac:chgData name="minkyung yu" userId="1aafa5edffbdc802" providerId="LiveId" clId="{D7D25A85-92B0-43B1-890F-D55799412880}" dt="2018-12-26T03:01:14.490" v="112"/>
          <ac:spMkLst>
            <pc:docMk/>
            <pc:sldMk cId="416154744" sldId="316"/>
            <ac:spMk id="3" creationId="{732E7BED-DEA3-4401-9445-286EB2A963EA}"/>
          </ac:spMkLst>
        </pc:spChg>
        <pc:spChg chg="add mod ord">
          <ac:chgData name="minkyung yu" userId="1aafa5edffbdc802" providerId="LiveId" clId="{D7D25A85-92B0-43B1-890F-D55799412880}" dt="2018-12-26T03:01:28.528" v="113" actId="1076"/>
          <ac:spMkLst>
            <pc:docMk/>
            <pc:sldMk cId="416154744" sldId="316"/>
            <ac:spMk id="18" creationId="{9FAAE714-B2CA-46CD-880D-697C3B582951}"/>
          </ac:spMkLst>
        </pc:spChg>
      </pc:sldChg>
      <pc:sldChg chg="addSp delSp modSp">
        <pc:chgData name="minkyung yu" userId="1aafa5edffbdc802" providerId="LiveId" clId="{D7D25A85-92B0-43B1-890F-D55799412880}" dt="2018-12-26T03:02:00.196" v="170"/>
        <pc:sldMkLst>
          <pc:docMk/>
          <pc:sldMk cId="3429888887" sldId="317"/>
        </pc:sldMkLst>
        <pc:spChg chg="mod">
          <ac:chgData name="minkyung yu" userId="1aafa5edffbdc802" providerId="LiveId" clId="{D7D25A85-92B0-43B1-890F-D55799412880}" dt="2018-12-26T03:02:00.196" v="170"/>
          <ac:spMkLst>
            <pc:docMk/>
            <pc:sldMk cId="3429888887" sldId="317"/>
            <ac:spMk id="3" creationId="{732E7BED-DEA3-4401-9445-286EB2A963EA}"/>
          </ac:spMkLst>
        </pc:spChg>
        <pc:spChg chg="del mod">
          <ac:chgData name="minkyung yu" userId="1aafa5edffbdc802" providerId="LiveId" clId="{D7D25A85-92B0-43B1-890F-D55799412880}" dt="2018-12-26T03:01:40.501" v="117"/>
          <ac:spMkLst>
            <pc:docMk/>
            <pc:sldMk cId="3429888887" sldId="317"/>
            <ac:spMk id="13" creationId="{52A6487E-57BA-4536-B28E-6BD2CC2CF8B2}"/>
          </ac:spMkLst>
        </pc:spChg>
        <pc:spChg chg="add mod ord">
          <ac:chgData name="minkyung yu" userId="1aafa5edffbdc802" providerId="LiveId" clId="{D7D25A85-92B0-43B1-890F-D55799412880}" dt="2018-12-26T03:01:46.175" v="118" actId="1076"/>
          <ac:spMkLst>
            <pc:docMk/>
            <pc:sldMk cId="3429888887" sldId="317"/>
            <ac:spMk id="17" creationId="{89C2CE7C-A3B2-46BA-A75D-5AD1BE0BFA44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2F5F697E-EEA3-40FE-B5A1-F7E4FD4DA166}" type="datetime1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2018-12-26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7E6B3739-9081-478F-812E-AE7CE140632E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‹#›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1210498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8305AC05-327C-4A79-BF08-B90AE721632B}" type="datetime1">
              <a:rPr lang="ko-KR" altLang="en-US" smtClean="0"/>
              <a:pPr/>
              <a:t>2018-12-26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ko-KR" altLang="en-US" noProof="0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marL="274320" marR="0" lvl="0" indent="-274320" algn="l" defTabSz="914400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100000"/>
              <a:buFont typeface="Arial" pitchFamily="34" charset="0"/>
              <a:buChar char="▪"/>
              <a:tabLst/>
              <a:defRPr/>
            </a:pPr>
            <a:r>
              <a:rPr lang="ko-KR" altLang="en-US" dirty="0"/>
              <a:t>마스터 텍스트 스타일 편집</a:t>
            </a:r>
            <a:endParaRPr lang="en-US" altLang="ko-KR" noProof="0" dirty="0"/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560CF8BB-EBC7-4B8F-9632-A5A136FBB880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7036962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274320" marR="0" indent="-274320" algn="l" defTabSz="914400" rtl="0" eaLnBrk="1" fontAlgn="auto" latinLnBrk="0" hangingPunct="1">
      <a:lnSpc>
        <a:spcPct val="90000"/>
      </a:lnSpc>
      <a:spcBef>
        <a:spcPts val="1800"/>
      </a:spcBef>
      <a:spcAft>
        <a:spcPts val="0"/>
      </a:spcAft>
      <a:buClrTx/>
      <a:buSzPct val="100000"/>
      <a:buFont typeface="Arial" pitchFamily="34" charset="0"/>
      <a:buChar char="▪"/>
      <a:tabLst/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60CF8BB-EBC7-4B8F-9632-A5A136FBB880}" type="slidenum">
              <a:rPr lang="en-US" altLang="ko-KR" smtClean="0"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49561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r>
              <a:rPr lang="ko-KR" altLang="en-US" dirty="0"/>
              <a:t>명의 사용자를 모두 탑승하는 과정 설명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0CF8BB-EBC7-4B8F-9632-A5A136FBB880}" type="slidenum">
              <a:rPr lang="en-US" altLang="ko-KR" smtClean="0"/>
              <a:pPr/>
              <a:t>13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866124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r>
              <a:rPr lang="ko-KR" altLang="en-US" dirty="0"/>
              <a:t>명의 사용자를 모두 탑승하는 과정 설명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0CF8BB-EBC7-4B8F-9632-A5A136FBB880}" type="slidenum">
              <a:rPr lang="en-US" altLang="ko-KR" smtClean="0"/>
              <a:pPr/>
              <a:t>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732235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r>
              <a:rPr lang="ko-KR" altLang="en-US" dirty="0"/>
              <a:t>명의 사용자를 모두 탑승하는 과정 설명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0CF8BB-EBC7-4B8F-9632-A5A136FBB880}" type="slidenum">
              <a:rPr lang="en-US" altLang="ko-KR" smtClean="0"/>
              <a:pPr/>
              <a:t>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645998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모두 탑승 시킨 후에는 원위치로 돌아간다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0CF8BB-EBC7-4B8F-9632-A5A136FBB880}" type="slidenum">
              <a:rPr lang="en-US" altLang="ko-KR" smtClean="0"/>
              <a:pPr/>
              <a:t>16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794988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마지막 원위치로 돌아왔다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0CF8BB-EBC7-4B8F-9632-A5A136FBB880}" type="slidenum">
              <a:rPr lang="en-US" altLang="ko-KR" smtClean="0"/>
              <a:pPr/>
              <a:t>17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230944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교통 체증</a:t>
            </a:r>
            <a:r>
              <a:rPr lang="en-US" altLang="ko-KR" dirty="0"/>
              <a:t>, </a:t>
            </a:r>
            <a:r>
              <a:rPr lang="ko-KR" altLang="en-US" dirty="0"/>
              <a:t>사람 서있는 모양 그려져 있는 곳 말하기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0CF8BB-EBC7-4B8F-9632-A5A136FBB880}" type="slidenum">
              <a:rPr lang="en-US" altLang="ko-KR" smtClean="0"/>
              <a:pPr/>
              <a:t>18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879407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adoxx</a:t>
            </a:r>
            <a:r>
              <a:rPr lang="ko-KR" altLang="en-US" dirty="0"/>
              <a:t>상에서 </a:t>
            </a:r>
            <a:r>
              <a:rPr lang="en-US" altLang="ko-KR" dirty="0"/>
              <a:t>http</a:t>
            </a:r>
            <a:r>
              <a:rPr lang="ko-KR" altLang="en-US" dirty="0"/>
              <a:t>통신으로 경로를 웹서버로 전달</a:t>
            </a:r>
            <a:endParaRPr lang="en-US" altLang="ko-KR" dirty="0"/>
          </a:p>
          <a:p>
            <a:r>
              <a:rPr lang="ko-KR" altLang="en-US" dirty="0"/>
              <a:t>웹서버와 아두이노는 블루투스 시리얼포트를 이용하여 통신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0CF8BB-EBC7-4B8F-9632-A5A136FBB880}" type="slidenum">
              <a:rPr lang="en-US" altLang="ko-KR" smtClean="0"/>
              <a:pPr/>
              <a:t>19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3009532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0CF8BB-EBC7-4B8F-9632-A5A136FBB880}" type="slidenum">
              <a:rPr lang="en-US" altLang="ko-KR" smtClean="0"/>
              <a:pPr/>
              <a:t>22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022773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74320" marR="0" lvl="0" indent="-274320" algn="l" defTabSz="914400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100000"/>
              <a:buFont typeface="Arial" pitchFamily="34" charset="0"/>
              <a:buChar char="▪"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프로그램이 시작되면 먼저 초기화 단계를 거친 후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탐색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(BFS)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과 이동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(Move)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를 모든 목적지를 방문할 때 까지 반복하다 모두 마치면 프로그램을 종료한다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</a:t>
            </a:r>
            <a:endParaRPr lang="ko-KR" altLang="en-US" sz="1200" kern="1200" dirty="0"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0CF8BB-EBC7-4B8F-9632-A5A136FBB880}" type="slidenum">
              <a:rPr lang="en-US" altLang="ko-KR" smtClean="0"/>
              <a:pPr/>
              <a:t>23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686672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작은 숫자들은 현재 자동차의 위치로부터 해당 노드까지의 거리</a:t>
            </a:r>
            <a:endParaRPr lang="en-US" altLang="ko-KR" dirty="0"/>
          </a:p>
          <a:p>
            <a:r>
              <a:rPr lang="ko-KR" altLang="en-US" dirty="0"/>
              <a:t>교통체증을 피해서 가는 최적의 경로는 </a:t>
            </a:r>
            <a:r>
              <a:rPr lang="en-US" altLang="ko-KR" dirty="0"/>
              <a:t>4</a:t>
            </a:r>
            <a:r>
              <a:rPr lang="ko-KR" altLang="en-US" dirty="0"/>
              <a:t>만큼 걸린다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0CF8BB-EBC7-4B8F-9632-A5A136FBB880}" type="slidenum">
              <a:rPr lang="en-US" altLang="ko-KR" smtClean="0"/>
              <a:pPr/>
              <a:t>24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698632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60CF8BB-EBC7-4B8F-9632-A5A136FBB880}" type="slidenum">
              <a:rPr lang="en-US" altLang="ko-KR" smtClean="0"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5951792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0CF8BB-EBC7-4B8F-9632-A5A136FBB880}" type="slidenum">
              <a:rPr lang="en-US" altLang="ko-KR" smtClean="0"/>
              <a:pPr/>
              <a:t>38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6630873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자세히 보면 흰색 노드가 </a:t>
            </a:r>
            <a:r>
              <a:rPr lang="ko-KR" altLang="en-US" dirty="0" err="1"/>
              <a:t>튀어나와있고</a:t>
            </a:r>
            <a:r>
              <a:rPr lang="en-US" altLang="ko-KR" dirty="0"/>
              <a:t>, </a:t>
            </a:r>
            <a:r>
              <a:rPr lang="ko-KR" altLang="en-US" dirty="0"/>
              <a:t>이것도 잘 인식 </a:t>
            </a:r>
            <a:r>
              <a:rPr lang="ko-KR" altLang="en-US" dirty="0" err="1"/>
              <a:t>안되서</a:t>
            </a:r>
            <a:r>
              <a:rPr lang="ko-KR" altLang="en-US" dirty="0"/>
              <a:t> 더 파냈다고 설명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0CF8BB-EBC7-4B8F-9632-A5A136FBB880}" type="slidenum">
              <a:rPr lang="en-US" altLang="ko-KR" smtClean="0"/>
              <a:pPr/>
              <a:t>39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058134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60CF8BB-EBC7-4B8F-9632-A5A136FBB880}" type="slidenum">
              <a:rPr lang="en-US" altLang="ko-KR" smtClean="0"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337493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뒤에 설명할 그림의 아이콘들 설명</a:t>
            </a:r>
            <a:endParaRPr lang="en-US" altLang="ko-KR" dirty="0"/>
          </a:p>
          <a:p>
            <a:r>
              <a:rPr lang="ko-KR" altLang="en-US" dirty="0"/>
              <a:t>교통체증은 현대 도심에서 길 찾기에 가장 큰 방해 요소로 꼽힌다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0CF8BB-EBC7-4B8F-9632-A5A136FBB880}" type="slidenum">
              <a:rPr lang="en-US" altLang="ko-KR" smtClean="0"/>
              <a:pPr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913875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차량은 여러 사용자들을 </a:t>
            </a:r>
            <a:r>
              <a:rPr lang="ko-KR" altLang="en-US" dirty="0" err="1"/>
              <a:t>탑승시키기</a:t>
            </a:r>
            <a:r>
              <a:rPr lang="ko-KR" altLang="en-US" dirty="0"/>
              <a:t> 위해 </a:t>
            </a:r>
            <a:r>
              <a:rPr lang="ko-KR" altLang="en-US" dirty="0" err="1"/>
              <a:t>이동해야한다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서버는 각 사용자의 위치를 알고있고</a:t>
            </a:r>
            <a:r>
              <a:rPr lang="en-US" altLang="ko-KR" dirty="0"/>
              <a:t>, </a:t>
            </a:r>
            <a:r>
              <a:rPr lang="ko-KR" altLang="en-US" dirty="0"/>
              <a:t>차량이 어떻게 </a:t>
            </a:r>
            <a:r>
              <a:rPr lang="ko-KR" altLang="en-US" dirty="0" err="1"/>
              <a:t>이동해야하는</a:t>
            </a:r>
            <a:r>
              <a:rPr lang="ko-KR" altLang="en-US" dirty="0"/>
              <a:t> 지 명령어를 전송한다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0CF8BB-EBC7-4B8F-9632-A5A136FBB880}" type="slidenum">
              <a:rPr lang="en-US" altLang="ko-KR" smtClean="0"/>
              <a:pPr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250698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첫번째 사용자에게 가야하는 경로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0CF8BB-EBC7-4B8F-9632-A5A136FBB880}" type="slidenum">
              <a:rPr lang="en-US" altLang="ko-KR" smtClean="0"/>
              <a:pPr/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711134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자세히 표현하면 이렇다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0CF8BB-EBC7-4B8F-9632-A5A136FBB880}" type="slidenum">
              <a:rPr lang="en-US" altLang="ko-KR" smtClean="0"/>
              <a:pPr/>
              <a:t>10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321656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교통체증이 있는 경로는 가지 않는다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이것을 위해 </a:t>
            </a:r>
            <a:r>
              <a:rPr lang="en-US" altLang="ko-KR" dirty="0"/>
              <a:t>BFS </a:t>
            </a:r>
            <a:r>
              <a:rPr lang="ko-KR" altLang="en-US" dirty="0"/>
              <a:t>사용한다</a:t>
            </a:r>
            <a:r>
              <a:rPr lang="en-US" altLang="ko-KR" dirty="0"/>
              <a:t>. (</a:t>
            </a:r>
            <a:r>
              <a:rPr lang="ko-KR" altLang="en-US" dirty="0"/>
              <a:t>이후 </a:t>
            </a:r>
            <a:r>
              <a:rPr lang="en-US" altLang="ko-KR" dirty="0"/>
              <a:t>ADOxx </a:t>
            </a:r>
            <a:r>
              <a:rPr lang="ko-KR" altLang="en-US" dirty="0"/>
              <a:t>에서 설명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0CF8BB-EBC7-4B8F-9632-A5A136FBB880}" type="slidenum">
              <a:rPr lang="en-US" altLang="ko-KR" smtClean="0"/>
              <a:pPr/>
              <a:t>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40944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r>
              <a:rPr lang="ko-KR" altLang="en-US" dirty="0"/>
              <a:t>명의 사용자를 모두 탑승하는 과정 설명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0CF8BB-EBC7-4B8F-9632-A5A136FBB880}" type="slidenum">
              <a:rPr lang="en-US" altLang="ko-KR" smtClean="0"/>
              <a:pPr/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444251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09600" y="755780"/>
            <a:ext cx="6858000" cy="3200400"/>
          </a:xfrm>
        </p:spPr>
        <p:txBody>
          <a:bodyPr rtlCol="0" anchor="b">
            <a:normAutofit/>
          </a:bodyPr>
          <a:lstStyle>
            <a:lvl1pPr algn="l">
              <a:lnSpc>
                <a:spcPct val="75000"/>
              </a:lnSpc>
              <a:defRPr sz="80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 hasCustomPrompt="1"/>
          </p:nvPr>
        </p:nvSpPr>
        <p:spPr>
          <a:xfrm>
            <a:off x="609600" y="3956180"/>
            <a:ext cx="6858000" cy="109728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8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 noProof="0" dirty="0"/>
              <a:t>마스터 부제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132C5D16-E7B3-4348-B4C9-4331676841AA}" type="datetime1">
              <a:rPr lang="ko-KR" altLang="en-US" smtClean="0"/>
              <a:t>2018-12-26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/>
              <a:t>바닥글 추가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E31375A4-56A4-47D6-9801-1991572033F7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556248" y="384048"/>
            <a:ext cx="4800600" cy="1828800"/>
          </a:xfrm>
        </p:spPr>
        <p:txBody>
          <a:bodyPr rtlCol="0" anchor="b">
            <a:noAutofit/>
          </a:bodyPr>
          <a:lstStyle>
            <a:lvl1pPr>
              <a:defRPr sz="44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그림 개체 틀 2" descr="이미지를 추가할 수 있는 빈 개체 틀입니다. 개체 틀을 클릭하고 추가할 이미지를 선택하세요."/>
          <p:cNvSpPr>
            <a:spLocks noGrp="1"/>
          </p:cNvSpPr>
          <p:nvPr>
            <p:ph type="pic" idx="1"/>
          </p:nvPr>
        </p:nvSpPr>
        <p:spPr>
          <a:xfrm>
            <a:off x="0" y="0"/>
            <a:ext cx="6096000" cy="6858000"/>
          </a:xfrm>
          <a:ln>
            <a:noFill/>
          </a:ln>
        </p:spPr>
        <p:txBody>
          <a:bodyPr tIns="457200" rtlCol="0">
            <a:normAutofit/>
          </a:bodyPr>
          <a:lstStyle>
            <a:lvl1pPr marL="0" indent="0" algn="ctr">
              <a:buNone/>
              <a:defRPr sz="2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en-US" altLang="ko-KR" noProof="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556249" y="2240280"/>
            <a:ext cx="4799140" cy="1828800"/>
          </a:xfrm>
        </p:spPr>
        <p:txBody>
          <a:bodyPr rtlCol="0">
            <a:normAutofit/>
          </a:bodyPr>
          <a:lstStyle>
            <a:lvl1pPr marL="0" indent="0" rtl="0">
              <a:spcBef>
                <a:spcPts val="1200"/>
              </a:spcBef>
              <a:buNone/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571200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100000"/>
              <a:buFont typeface="Arial" pitchFamily="34" charset="0"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100000"/>
              <a:buFont typeface="Arial" pitchFamily="34" charset="0"/>
              <a:buNone/>
              <a:tabLst/>
              <a:defRPr/>
            </a:pPr>
            <a:r>
              <a:rPr lang="ko-KR" altLang="en-US" dirty="0"/>
              <a:t>마스터 텍스트 스타일 편집</a:t>
            </a:r>
            <a:r>
              <a:rPr lang="en-US" altLang="ko-KR" noProof="0" dirty="0"/>
              <a:t>.</a:t>
            </a:r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AA3BF63-A8F9-4742-86AA-963C98BC24D0}" type="datetime1">
              <a:rPr lang="ko-KR" altLang="en-US" noProof="0" smtClean="0"/>
              <a:t>2018-12-26</a:t>
            </a:fld>
            <a:endParaRPr lang="ko-KR" altLang="en-US" noProof="0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-KR" altLang="en-US" noProof="0" dirty="0"/>
              <a:t>바닥글 추가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9342120" y="380999"/>
            <a:ext cx="2011680" cy="6096001"/>
          </a:xfrm>
        </p:spPr>
        <p:txBody>
          <a:bodyPr vert="eaVert" rtlCol="0"/>
          <a:lstStyle>
            <a:lvl1pPr>
              <a:defRPr/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1981199" y="380999"/>
            <a:ext cx="7074859" cy="6096001"/>
          </a:xfrm>
        </p:spPr>
        <p:txBody>
          <a:bodyPr vert="eaVert" rtlCol="0"/>
          <a:lstStyle>
            <a:lvl1pPr rtl="0">
              <a:defRPr/>
            </a:lvl1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ko-KR" altLang="en-US" noProof="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CCEFC32-3F33-4AE4-A6CF-59F1CBB61980}" type="datetime1">
              <a:rPr lang="ko-KR" altLang="en-US" noProof="0" smtClean="0"/>
              <a:t>2018-12-26</a:t>
            </a:fld>
            <a:endParaRPr lang="ko-KR" altLang="en-US" noProof="0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-KR" altLang="en-US" noProof="0" dirty="0"/>
              <a:t>바닥글 추가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6CF110AC-C8FD-4178-A032-68A698906713}"/>
              </a:ext>
            </a:extLst>
          </p:cNvPr>
          <p:cNvSpPr/>
          <p:nvPr userDrawn="1"/>
        </p:nvSpPr>
        <p:spPr>
          <a:xfrm>
            <a:off x="-154983" y="-170481"/>
            <a:ext cx="12553627" cy="199928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7D2E55A-F3FD-4281-9922-B5C4945C9C98}"/>
              </a:ext>
            </a:extLst>
          </p:cNvPr>
          <p:cNvSpPr/>
          <p:nvPr userDrawn="1"/>
        </p:nvSpPr>
        <p:spPr>
          <a:xfrm>
            <a:off x="-154983" y="5029200"/>
            <a:ext cx="12553627" cy="199928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B228A8B-18EC-4DA6-B344-D08715C84C7D}"/>
              </a:ext>
            </a:extLst>
          </p:cNvPr>
          <p:cNvSpPr/>
          <p:nvPr userDrawn="1"/>
        </p:nvSpPr>
        <p:spPr>
          <a:xfrm>
            <a:off x="-154983" y="1828800"/>
            <a:ext cx="12553627" cy="3200400"/>
          </a:xfrm>
          <a:prstGeom prst="rect">
            <a:avLst/>
          </a:prstGeom>
          <a:solidFill>
            <a:srgbClr val="1BDCFF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3383" y="1828800"/>
            <a:ext cx="10825233" cy="3200400"/>
          </a:xfrm>
        </p:spPr>
        <p:txBody>
          <a:bodyPr rtlCol="0" anchor="ctr">
            <a:normAutofit/>
          </a:bodyPr>
          <a:lstStyle>
            <a:lvl1pPr algn="ctr">
              <a:lnSpc>
                <a:spcPct val="75000"/>
              </a:lnSpc>
              <a:defRPr sz="7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483133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31917" y="381000"/>
            <a:ext cx="9821883" cy="747156"/>
          </a:xfrm>
        </p:spPr>
        <p:txBody>
          <a:bodyPr rtlCol="0"/>
          <a:lstStyle/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531917" y="1330585"/>
            <a:ext cx="9821883" cy="5139935"/>
          </a:xfrm>
        </p:spPr>
        <p:txBody>
          <a:bodyPr rtlCol="0"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ko-KR" altLang="en-US" noProof="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fld id="{25DB90BF-07DF-428F-AF5D-1ECE73A17E12}" type="datetime1">
              <a:rPr lang="ko-KR" altLang="en-US" noProof="0" smtClean="0"/>
              <a:t>2018-12-26</a:t>
            </a:fld>
            <a:endParaRPr lang="ko-KR" altLang="en-US" noProof="0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r>
              <a:rPr lang="ko-KR" altLang="en-US" noProof="0" dirty="0"/>
              <a:t>바닥글 추가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fld id="{E31375A4-56A4-47D6-9801-1991572033F7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822960"/>
            <a:ext cx="8686800" cy="2011680"/>
          </a:xfrm>
        </p:spPr>
        <p:txBody>
          <a:bodyPr rtlCol="0" anchor="b">
            <a:normAutofit/>
          </a:bodyPr>
          <a:lstStyle>
            <a:lvl1pPr>
              <a:defRPr sz="6600"/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2834640"/>
            <a:ext cx="8686800" cy="1097280"/>
          </a:xfrm>
        </p:spPr>
        <p:txBody>
          <a:bodyPr rtlCol="0">
            <a:normAutofit/>
          </a:bodyPr>
          <a:lstStyle>
            <a:lvl1pPr marL="0" indent="0" rtl="0">
              <a:spcBef>
                <a:spcPts val="0"/>
              </a:spcBef>
              <a:buNone/>
              <a:defRPr sz="28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506778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1981200" y="1981200"/>
            <a:ext cx="4572000" cy="4480560"/>
          </a:xfrm>
        </p:spPr>
        <p:txBody>
          <a:bodyPr rtlCol="0">
            <a:normAutofit/>
          </a:bodyPr>
          <a:lstStyle>
            <a:lvl1pPr rtl="0"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ko-KR" altLang="en-US" noProof="0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781800" y="1981200"/>
            <a:ext cx="4572000" cy="4480560"/>
          </a:xfrm>
        </p:spPr>
        <p:txBody>
          <a:bodyPr rtlCol="0">
            <a:normAutofit/>
          </a:bodyPr>
          <a:lstStyle>
            <a:lvl1pPr rtl="0"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ko-KR" altLang="en-US" noProof="0" dirty="0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6FB9CE6-F4E5-4D0A-9C80-6B2A251AC5B2}" type="datetime1">
              <a:rPr lang="ko-KR" altLang="en-US" noProof="0" smtClean="0"/>
              <a:t>2018-12-26</a:t>
            </a:fld>
            <a:endParaRPr lang="ko-KR" altLang="en-US" noProof="0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-KR" altLang="en-US" noProof="0" dirty="0"/>
              <a:t>바닥글 추가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981200" y="1679448"/>
            <a:ext cx="4572000" cy="830487"/>
          </a:xfrm>
        </p:spPr>
        <p:txBody>
          <a:bodyPr rtlCol="0" anchor="ctr"/>
          <a:lstStyle>
            <a:lvl1pPr marL="0" indent="0" rtl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1981200" y="2509935"/>
            <a:ext cx="4572000" cy="3967065"/>
          </a:xfrm>
        </p:spPr>
        <p:txBody>
          <a:bodyPr rtlCol="0"/>
          <a:lstStyle>
            <a:lvl1pPr rtl="0"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ko-KR" altLang="en-US" noProof="0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781800" y="1679448"/>
            <a:ext cx="4572000" cy="830487"/>
          </a:xfrm>
        </p:spPr>
        <p:txBody>
          <a:bodyPr rtlCol="0" anchor="ctr"/>
          <a:lstStyle>
            <a:lvl1pPr marL="0" indent="0" rtl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781800" y="2509935"/>
            <a:ext cx="4572000" cy="3967065"/>
          </a:xfrm>
        </p:spPr>
        <p:txBody>
          <a:bodyPr rtlCol="0"/>
          <a:lstStyle>
            <a:lvl1pPr rtl="0"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ko-KR" altLang="en-US" noProof="0" dirty="0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A9036B9-839F-4176-B5CD-87EE368F59C1}" type="datetime1">
              <a:rPr lang="ko-KR" altLang="en-US" noProof="0" smtClean="0"/>
              <a:t>2018-12-26</a:t>
            </a:fld>
            <a:endParaRPr lang="ko-KR" altLang="en-US" noProof="0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-KR" altLang="en-US" noProof="0" dirty="0"/>
              <a:t>바닥글 추가</a:t>
            </a: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rtl="0">
              <a:defRPr/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6E5C115-4951-4343-89B7-3DE0594EAAA3}" type="datetime1">
              <a:rPr lang="ko-KR" altLang="en-US" noProof="0" smtClean="0"/>
              <a:t>2018-12-26</a:t>
            </a:fld>
            <a:endParaRPr lang="ko-KR" altLang="en-US" noProof="0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-KR" altLang="en-US" noProof="0" dirty="0"/>
              <a:t>바닥글 추가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어 있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3E1F568-49A7-4836-9E07-0D5458678C51}" type="datetime1">
              <a:rPr lang="ko-KR" altLang="en-US" noProof="0" smtClean="0"/>
              <a:t>2018-12-26</a:t>
            </a:fld>
            <a:endParaRPr lang="ko-KR" altLang="en-US" noProof="0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-KR" altLang="en-US" noProof="0" dirty="0"/>
              <a:t>바닥글 추가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559420" y="408993"/>
            <a:ext cx="4800937" cy="1828800"/>
          </a:xfrm>
        </p:spPr>
        <p:txBody>
          <a:bodyPr rtlCol="0" anchor="b">
            <a:noAutofit/>
          </a:bodyPr>
          <a:lstStyle>
            <a:lvl1pPr>
              <a:defRPr sz="4400"/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6491" y="381000"/>
            <a:ext cx="5489510" cy="5791200"/>
          </a:xfrm>
        </p:spPr>
        <p:txBody>
          <a:bodyPr rtlCol="0">
            <a:normAutofit/>
          </a:bodyPr>
          <a:lstStyle>
            <a:lvl1pPr rtl="0"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ko-KR" altLang="en-US" noProof="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559420" y="2237793"/>
            <a:ext cx="4800937" cy="1828800"/>
          </a:xfrm>
        </p:spPr>
        <p:txBody>
          <a:bodyPr rtlCol="0">
            <a:normAutofit/>
          </a:bodyPr>
          <a:lstStyle>
            <a:lvl1pPr marL="0" indent="0" rtl="0">
              <a:spcBef>
                <a:spcPts val="1200"/>
              </a:spcBef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30A21F1-F5B9-4B69-96A0-4BD5DD1698CE}" type="datetime1">
              <a:rPr lang="ko-KR" altLang="en-US" noProof="0" smtClean="0"/>
              <a:t>2018-12-26</a:t>
            </a:fld>
            <a:endParaRPr lang="ko-KR" altLang="en-US" noProof="0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-KR" altLang="en-US" noProof="0" dirty="0"/>
              <a:t>바닥글 추가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1981200" y="381000"/>
            <a:ext cx="9372600" cy="12954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ko-KR" altLang="en-US" noProof="0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981200" y="1987419"/>
            <a:ext cx="9372600" cy="44831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74320" marR="0" lvl="0" indent="-274320" algn="l" defTabSz="914400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100000"/>
              <a:buFont typeface="Arial" pitchFamily="34" charset="0"/>
              <a:buChar char="▪"/>
              <a:tabLst/>
              <a:defRPr/>
            </a:pPr>
            <a:r>
              <a:rPr lang="ko-KR" altLang="en-US" dirty="0"/>
              <a:t>마스터 텍스트 스타일 편집</a:t>
            </a:r>
            <a:endParaRPr lang="en-US" altLang="ko-KR" noProof="0" dirty="0"/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11631790" y="5586761"/>
            <a:ext cx="280731" cy="883759"/>
          </a:xfrm>
          <a:prstGeom prst="rect">
            <a:avLst/>
          </a:prstGeom>
        </p:spPr>
        <p:txBody>
          <a:bodyPr vert="vert270" lIns="91440" tIns="45720" rIns="91440" bIns="45720" rtlCol="0" anchor="ctr"/>
          <a:lstStyle>
            <a:lvl1pPr algn="l">
              <a:defRPr sz="1200" spc="-90" baseline="0">
                <a:solidFill>
                  <a:schemeClr val="tx2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84DEE133-E8FF-4470-93F1-8201E17CD91C}" type="datetime1">
              <a:rPr lang="ko-KR" altLang="en-US" smtClean="0"/>
              <a:t>2018-12-26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11631790" y="365125"/>
            <a:ext cx="280730" cy="5139936"/>
          </a:xfrm>
          <a:prstGeom prst="rect">
            <a:avLst/>
          </a:prstGeom>
        </p:spPr>
        <p:txBody>
          <a:bodyPr vert="vert270" lIns="91440" tIns="45720" rIns="91440" bIns="45720" rtlCol="0" anchor="ctr"/>
          <a:lstStyle>
            <a:lvl1pPr algn="ctr">
              <a:defRPr sz="1200">
                <a:solidFill>
                  <a:schemeClr val="tx2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/>
              <a:t>바닥글 추가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313321" y="6268940"/>
            <a:ext cx="722377" cy="2015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E31375A4-56A4-47D6-9801-1991572033F7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68" r:id="rId10"/>
    <p:sldLayoutId id="2147483658" r:id="rId11"/>
    <p:sldLayoutId id="2147483659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1" hangingPunct="1">
        <a:lnSpc>
          <a:spcPct val="85000"/>
        </a:lnSpc>
        <a:spcBef>
          <a:spcPct val="0"/>
        </a:spcBef>
        <a:buNone/>
        <a:defRPr sz="4400" kern="1200" cap="all" baseline="0">
          <a:solidFill>
            <a:schemeClr val="accent1">
              <a:lumMod val="50000"/>
            </a:schemeClr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0" marR="0" indent="0" algn="l" defTabSz="914400" rtl="0" eaLnBrk="1" fontAlgn="auto" latinLnBrk="1" hangingPunct="1">
        <a:lnSpc>
          <a:spcPct val="90000"/>
        </a:lnSpc>
        <a:spcBef>
          <a:spcPts val="1800"/>
        </a:spcBef>
        <a:spcAft>
          <a:spcPts val="0"/>
        </a:spcAft>
        <a:buClrTx/>
        <a:buSzPct val="100000"/>
        <a:buFont typeface="Arial" pitchFamily="34" charset="0"/>
        <a:buNone/>
        <a:tabLst/>
        <a:defRPr sz="2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685800" indent="-274320" algn="l" defTabSz="914400" rtl="0" eaLnBrk="1" latinLnBrk="1" hangingPunct="1">
        <a:lnSpc>
          <a:spcPct val="90000"/>
        </a:lnSpc>
        <a:spcBef>
          <a:spcPts val="1200"/>
        </a:spcBef>
        <a:buSzPct val="100000"/>
        <a:buFont typeface="Arial" pitchFamily="34" charset="0"/>
        <a:buChar char="▪"/>
        <a:defRPr sz="2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1005840" indent="-228600" algn="l" defTabSz="914400" rtl="0" eaLnBrk="1" latinLnBrk="1" hangingPunct="1">
        <a:lnSpc>
          <a:spcPct val="90000"/>
        </a:lnSpc>
        <a:spcBef>
          <a:spcPts val="800"/>
        </a:spcBef>
        <a:buSzPct val="100000"/>
        <a:buFont typeface="Arial" pitchFamily="34" charset="0"/>
        <a:buChar char="▪"/>
        <a:defRPr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234440" indent="-182880" algn="l" defTabSz="914400" rtl="0" eaLnBrk="1" latinLnBrk="1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1463040" indent="-182880" algn="l" defTabSz="914400" rtl="0" eaLnBrk="1" latinLnBrk="1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1691640" indent="-182880" algn="l" defTabSz="914400" rtl="0" eaLnBrk="1" latinLnBrk="1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874520" indent="-182880" algn="l" defTabSz="914400" rtl="0" eaLnBrk="1" latinLnBrk="1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defTabSz="914400" rtl="0" eaLnBrk="1" latinLnBrk="1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31720" indent="-182880" algn="l" defTabSz="914400" rtl="0" eaLnBrk="1" latinLnBrk="1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microsoft.com/office/2007/relationships/hdphoto" Target="../media/hdphoto1.wdp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microsoft.com/office/2007/relationships/hdphoto" Target="../media/hdphoto1.wdp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microsoft.com/office/2007/relationships/hdphoto" Target="../media/hdphoto1.wdp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microsoft.com/office/2007/relationships/hdphoto" Target="../media/hdphoto1.wdp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microsoft.com/office/2007/relationships/hdphoto" Target="../media/hdphoto1.wdp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microsoft.com/office/2007/relationships/hdphoto" Target="../media/hdphoto1.wdp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microsoft.com/office/2007/relationships/hdphoto" Target="../media/hdphoto1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jpeg"/><Relationship Id="rId5" Type="http://schemas.openxmlformats.org/officeDocument/2006/relationships/image" Target="../media/image11.png"/><Relationship Id="rId4" Type="http://schemas.openxmlformats.org/officeDocument/2006/relationships/image" Target="../media/image9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microsoft.com/office/2007/relationships/hdphoto" Target="../media/hdphoto1.wdp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5" Type="http://schemas.microsoft.com/office/2007/relationships/hdphoto" Target="../media/hdphoto3.wdp"/><Relationship Id="rId4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5" Type="http://schemas.microsoft.com/office/2007/relationships/hdphoto" Target="../media/hdphoto4.wdp"/><Relationship Id="rId4" Type="http://schemas.openxmlformats.org/officeDocument/2006/relationships/image" Target="../media/image25.png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5" Type="http://schemas.microsoft.com/office/2007/relationships/hdphoto" Target="../media/hdphoto4.wdp"/><Relationship Id="rId4" Type="http://schemas.openxmlformats.org/officeDocument/2006/relationships/image" Target="../media/image2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34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35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microsoft.com/office/2007/relationships/hdphoto" Target="../media/hdphoto1.wdp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microsoft.com/office/2007/relationships/hdphoto" Target="../media/hdphoto1.wdp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microsoft.com/office/2007/relationships/hdphoto" Target="../media/hdphoto1.wdp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09599" y="755780"/>
            <a:ext cx="10517580" cy="3200400"/>
          </a:xfrm>
        </p:spPr>
        <p:txBody>
          <a:bodyPr rtlCol="0"/>
          <a:lstStyle/>
          <a:p>
            <a:pPr rtl="0"/>
            <a:r>
              <a:rPr lang="en-US" altLang="ko-KR" dirty="0">
                <a:latin typeface="Eras Medium ITC" panose="020B0602030504020804" pitchFamily="34" charset="0"/>
              </a:rPr>
              <a:t>Software Engineering proj.</a:t>
            </a:r>
            <a:endParaRPr lang="ko-KR" altLang="en-US" dirty="0">
              <a:latin typeface="Eras Medium ITC" panose="020B0602030504020804" pitchFamily="34" charset="0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609600" y="3956179"/>
            <a:ext cx="6858000" cy="2671123"/>
          </a:xfrm>
        </p:spPr>
        <p:txBody>
          <a:bodyPr rtlCol="0">
            <a:normAutofit/>
          </a:bodyPr>
          <a:lstStyle/>
          <a:p>
            <a:pPr rtl="0"/>
            <a:r>
              <a:rPr lang="en-US" altLang="ko-KR" sz="4000" dirty="0"/>
              <a:t>7</a:t>
            </a:r>
            <a:r>
              <a:rPr lang="ko-KR" altLang="en-US" sz="4000" dirty="0"/>
              <a:t>조 최종 발표</a:t>
            </a:r>
            <a:endParaRPr lang="en-US" altLang="ko-KR" sz="4000" dirty="0"/>
          </a:p>
          <a:p>
            <a:pPr fontAlgn="base" latinLnBrk="0"/>
            <a:r>
              <a:rPr lang="en-US" altLang="ko-KR" sz="2000" dirty="0"/>
              <a:t>201610694 </a:t>
            </a:r>
            <a:r>
              <a:rPr lang="ko-KR" altLang="en-US" sz="2000" dirty="0"/>
              <a:t>최형준 </a:t>
            </a:r>
            <a:r>
              <a:rPr lang="en-US" altLang="ko-KR" sz="2000" dirty="0"/>
              <a:t>(</a:t>
            </a:r>
            <a:r>
              <a:rPr lang="ko-KR" altLang="en-US" sz="2000" dirty="0"/>
              <a:t>조장</a:t>
            </a:r>
            <a:r>
              <a:rPr lang="en-US" altLang="ko-KR" sz="2000" dirty="0"/>
              <a:t>)</a:t>
            </a:r>
            <a:endParaRPr lang="ko-KR" altLang="en-US" sz="2000" dirty="0"/>
          </a:p>
          <a:p>
            <a:pPr fontAlgn="base" latinLnBrk="0"/>
            <a:r>
              <a:rPr lang="en-US" altLang="ko-KR" sz="2000" dirty="0"/>
              <a:t>201310906 </a:t>
            </a:r>
            <a:r>
              <a:rPr lang="ko-KR" altLang="en-US" sz="2000" dirty="0"/>
              <a:t>박정용</a:t>
            </a:r>
          </a:p>
          <a:p>
            <a:pPr fontAlgn="base" latinLnBrk="0"/>
            <a:r>
              <a:rPr lang="en-US" altLang="ko-KR" sz="2000" dirty="0"/>
              <a:t>201614858 </a:t>
            </a:r>
            <a:r>
              <a:rPr lang="ko-KR" altLang="en-US" sz="2000" dirty="0"/>
              <a:t>유민경</a:t>
            </a:r>
          </a:p>
          <a:p>
            <a:pPr fontAlgn="base" latinLnBrk="0"/>
            <a:r>
              <a:rPr lang="en-US" altLang="ko-KR" sz="2000" dirty="0"/>
              <a:t>201210909 </a:t>
            </a:r>
            <a:r>
              <a:rPr lang="ko-KR" altLang="en-US" sz="2000" dirty="0"/>
              <a:t>윤준하</a:t>
            </a:r>
          </a:p>
          <a:p>
            <a:pPr fontAlgn="base" latinLnBrk="0"/>
            <a:r>
              <a:rPr lang="en-US" altLang="ko-KR" sz="2000" dirty="0"/>
              <a:t>201614880 </a:t>
            </a:r>
            <a:r>
              <a:rPr lang="ko-KR" altLang="en-US" sz="2000" dirty="0"/>
              <a:t>이진향</a:t>
            </a:r>
          </a:p>
          <a:p>
            <a:pPr fontAlgn="base" latinLnBrk="0"/>
            <a:r>
              <a:rPr lang="en-US" altLang="ko-KR" sz="2000" dirty="0"/>
              <a:t>201610693 </a:t>
            </a:r>
            <a:r>
              <a:rPr lang="ko-KR" altLang="en-US" sz="2000" dirty="0"/>
              <a:t>최지호</a:t>
            </a:r>
            <a:endParaRPr lang="en-US" altLang="ko-KR" sz="2000" dirty="0"/>
          </a:p>
          <a:p>
            <a:pPr rt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13251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타원 14">
            <a:extLst>
              <a:ext uri="{FF2B5EF4-FFF2-40B4-BE49-F238E27FC236}">
                <a16:creationId xmlns:a16="http://schemas.microsoft.com/office/drawing/2014/main" id="{A36B65DF-6AB8-49B7-97A6-18F91906F5B5}"/>
              </a:ext>
            </a:extLst>
          </p:cNvPr>
          <p:cNvSpPr/>
          <p:nvPr/>
        </p:nvSpPr>
        <p:spPr>
          <a:xfrm>
            <a:off x="2573867" y="2858911"/>
            <a:ext cx="1162755" cy="1162755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1A0FAB6C-C04D-481D-A3FF-0DDC7FBE274B}"/>
              </a:ext>
            </a:extLst>
          </p:cNvPr>
          <p:cNvSpPr/>
          <p:nvPr/>
        </p:nvSpPr>
        <p:spPr>
          <a:xfrm>
            <a:off x="6987822" y="3768198"/>
            <a:ext cx="1162755" cy="1162755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68E4215C-F186-42EC-94B7-BFDD5FE34BE5}"/>
              </a:ext>
            </a:extLst>
          </p:cNvPr>
          <p:cNvSpPr/>
          <p:nvPr/>
        </p:nvSpPr>
        <p:spPr>
          <a:xfrm>
            <a:off x="9913320" y="5504829"/>
            <a:ext cx="1162755" cy="1162755"/>
          </a:xfrm>
          <a:prstGeom prst="ellipse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E231DD2C-D20E-42A0-83EA-F7241AD7BA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개요</a:t>
            </a:r>
          </a:p>
        </p:txBody>
      </p:sp>
      <p:graphicFrame>
        <p:nvGraphicFramePr>
          <p:cNvPr id="7" name="내용 개체 틀 6">
            <a:extLst>
              <a:ext uri="{FF2B5EF4-FFF2-40B4-BE49-F238E27FC236}">
                <a16:creationId xmlns:a16="http://schemas.microsoft.com/office/drawing/2014/main" id="{C76807F0-D798-48E8-8696-FD94B51B686D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697301" y="1632306"/>
          <a:ext cx="8797398" cy="45201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66233">
                  <a:extLst>
                    <a:ext uri="{9D8B030D-6E8A-4147-A177-3AD203B41FA5}">
                      <a16:colId xmlns:a16="http://schemas.microsoft.com/office/drawing/2014/main" val="3826191427"/>
                    </a:ext>
                  </a:extLst>
                </a:gridCol>
                <a:gridCol w="1466233">
                  <a:extLst>
                    <a:ext uri="{9D8B030D-6E8A-4147-A177-3AD203B41FA5}">
                      <a16:colId xmlns:a16="http://schemas.microsoft.com/office/drawing/2014/main" val="2359746402"/>
                    </a:ext>
                  </a:extLst>
                </a:gridCol>
                <a:gridCol w="1466233">
                  <a:extLst>
                    <a:ext uri="{9D8B030D-6E8A-4147-A177-3AD203B41FA5}">
                      <a16:colId xmlns:a16="http://schemas.microsoft.com/office/drawing/2014/main" val="1872602091"/>
                    </a:ext>
                  </a:extLst>
                </a:gridCol>
                <a:gridCol w="1466233">
                  <a:extLst>
                    <a:ext uri="{9D8B030D-6E8A-4147-A177-3AD203B41FA5}">
                      <a16:colId xmlns:a16="http://schemas.microsoft.com/office/drawing/2014/main" val="1877665033"/>
                    </a:ext>
                  </a:extLst>
                </a:gridCol>
                <a:gridCol w="1466233">
                  <a:extLst>
                    <a:ext uri="{9D8B030D-6E8A-4147-A177-3AD203B41FA5}">
                      <a16:colId xmlns:a16="http://schemas.microsoft.com/office/drawing/2014/main" val="2266310805"/>
                    </a:ext>
                  </a:extLst>
                </a:gridCol>
                <a:gridCol w="1466233">
                  <a:extLst>
                    <a:ext uri="{9D8B030D-6E8A-4147-A177-3AD203B41FA5}">
                      <a16:colId xmlns:a16="http://schemas.microsoft.com/office/drawing/2014/main" val="2203507222"/>
                    </a:ext>
                  </a:extLst>
                </a:gridCol>
              </a:tblGrid>
              <a:tr h="90402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74107966"/>
                  </a:ext>
                </a:extLst>
              </a:tr>
              <a:tr h="90402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32232359"/>
                  </a:ext>
                </a:extLst>
              </a:tr>
              <a:tr h="90402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47941117"/>
                  </a:ext>
                </a:extLst>
              </a:tr>
              <a:tr h="90402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79067233"/>
                  </a:ext>
                </a:extLst>
              </a:tr>
              <a:tr h="90402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85846790"/>
                  </a:ext>
                </a:extLst>
              </a:tr>
            </a:tbl>
          </a:graphicData>
        </a:graphic>
      </p:graphicFrame>
      <p:pic>
        <p:nvPicPr>
          <p:cNvPr id="5124" name="Picture 4" descr="car top view pngì ëí ì´ë¯¸ì§ ê²ìê²°ê³¼">
            <a:extLst>
              <a:ext uri="{FF2B5EF4-FFF2-40B4-BE49-F238E27FC236}">
                <a16:creationId xmlns:a16="http://schemas.microsoft.com/office/drawing/2014/main" id="{7C9CDD87-EF60-4000-BD15-3B0402571B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9918814" y="5771514"/>
            <a:ext cx="1151768" cy="618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타원 8">
            <a:extLst>
              <a:ext uri="{FF2B5EF4-FFF2-40B4-BE49-F238E27FC236}">
                <a16:creationId xmlns:a16="http://schemas.microsoft.com/office/drawing/2014/main" id="{3DE2FFC8-855F-466E-86BA-109EA8376421}"/>
              </a:ext>
            </a:extLst>
          </p:cNvPr>
          <p:cNvSpPr/>
          <p:nvPr/>
        </p:nvSpPr>
        <p:spPr>
          <a:xfrm>
            <a:off x="4064000" y="1105577"/>
            <a:ext cx="1162755" cy="1162755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126" name="Picture 6" descr="ê´ë ¨ ì´ë¯¸ì§">
            <a:extLst>
              <a:ext uri="{FF2B5EF4-FFF2-40B4-BE49-F238E27FC236}">
                <a16:creationId xmlns:a16="http://schemas.microsoft.com/office/drawing/2014/main" id="{6A9B7BAB-5EE5-454A-88CC-5BAA2BD6F4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9467" y="1197684"/>
            <a:ext cx="869244" cy="869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ê´ë ¨ ì´ë¯¸ì§">
            <a:extLst>
              <a:ext uri="{FF2B5EF4-FFF2-40B4-BE49-F238E27FC236}">
                <a16:creationId xmlns:a16="http://schemas.microsoft.com/office/drawing/2014/main" id="{F60FA871-CD32-4532-9FDC-2635B00762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0623" y="2994378"/>
            <a:ext cx="869244" cy="869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 descr="ê´ë ¨ ì´ë¯¸ì§">
            <a:extLst>
              <a:ext uri="{FF2B5EF4-FFF2-40B4-BE49-F238E27FC236}">
                <a16:creationId xmlns:a16="http://schemas.microsoft.com/office/drawing/2014/main" id="{9962330A-215D-4071-B566-F46E25DDDA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4578" y="3892376"/>
            <a:ext cx="869244" cy="869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3357F836-1309-4C3D-98D9-8E2B7F21FAB1}"/>
              </a:ext>
            </a:extLst>
          </p:cNvPr>
          <p:cNvCxnSpPr>
            <a:cxnSpLocks/>
          </p:cNvCxnSpPr>
          <p:nvPr/>
        </p:nvCxnSpPr>
        <p:spPr>
          <a:xfrm flipV="1">
            <a:off x="10690578" y="1467556"/>
            <a:ext cx="0" cy="94826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54A29E30-46F7-4266-999C-B8FC74719C67}"/>
              </a:ext>
            </a:extLst>
          </p:cNvPr>
          <p:cNvCxnSpPr>
            <a:cxnSpLocks/>
          </p:cNvCxnSpPr>
          <p:nvPr/>
        </p:nvCxnSpPr>
        <p:spPr>
          <a:xfrm flipH="1">
            <a:off x="5226755" y="1467556"/>
            <a:ext cx="722489" cy="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>
            <a:extLst>
              <a:ext uri="{FF2B5EF4-FFF2-40B4-BE49-F238E27FC236}">
                <a16:creationId xmlns:a16="http://schemas.microsoft.com/office/drawing/2014/main" id="{81634D6E-8A01-4234-B0FD-9B10A057C6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432" b="89865" l="8667" r="90000">
                        <a14:foregroundMark x1="63333" y1="8784" x2="26000" y2="16892"/>
                        <a14:foregroundMark x1="26000" y1="16892" x2="11333" y2="50676"/>
                        <a14:foregroundMark x1="11333" y1="50676" x2="23333" y2="75000"/>
                        <a14:foregroundMark x1="70000" y1="13514" x2="90000" y2="43919"/>
                        <a14:foregroundMark x1="90000" y1="43919" x2="88000" y2="58108"/>
                        <a14:foregroundMark x1="88667" y1="35135" x2="84667" y2="69595"/>
                        <a14:foregroundMark x1="84667" y1="69595" x2="54000" y2="89189"/>
                        <a14:foregroundMark x1="54000" y1="89189" x2="31333" y2="85811"/>
                        <a14:foregroundMark x1="28667" y1="45946" x2="49333" y2="58108"/>
                        <a14:foregroundMark x1="38000" y1="18243" x2="10667" y2="41216"/>
                        <a14:foregroundMark x1="10667" y1="41216" x2="20000" y2="72973"/>
                        <a14:foregroundMark x1="14000" y1="31757" x2="11333" y2="68919"/>
                        <a14:foregroundMark x1="11333" y1="68919" x2="11333" y2="69595"/>
                        <a14:foregroundMark x1="9333" y1="43919" x2="9333" y2="33108"/>
                        <a14:foregroundMark x1="60667" y1="39189" x2="65333" y2="53378"/>
                        <a14:foregroundMark x1="48000" y1="45946" x2="32000" y2="39865"/>
                        <a14:foregroundMark x1="24000" y1="18243" x2="10667" y2="30405"/>
                        <a14:foregroundMark x1="42667" y1="88514" x2="39333" y2="74324"/>
                        <a14:foregroundMark x1="84000" y1="54054" x2="60000" y2="24324"/>
                        <a14:foregroundMark x1="80000" y1="19595" x2="64000" y2="7432"/>
                        <a14:foregroundMark x1="38667" y1="18919" x2="33333" y2="8784"/>
                        <a14:foregroundMark x1="53333" y1="8784" x2="36000" y2="6757"/>
                        <a14:foregroundMark x1="24667" y1="24324" x2="16667" y2="2094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954155" y="1994671"/>
            <a:ext cx="1196422" cy="1180470"/>
          </a:xfrm>
          <a:prstGeom prst="rect">
            <a:avLst/>
          </a:prstGeom>
        </p:spPr>
      </p:pic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B9E546D8-4C2E-41B9-B0D4-6D2C7C179CFC}"/>
              </a:ext>
            </a:extLst>
          </p:cNvPr>
          <p:cNvCxnSpPr>
            <a:cxnSpLocks/>
          </p:cNvCxnSpPr>
          <p:nvPr/>
        </p:nvCxnSpPr>
        <p:spPr>
          <a:xfrm flipH="1">
            <a:off x="6145124" y="1467557"/>
            <a:ext cx="1354358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516577D8-AFA6-44B3-96BA-CFBB6DB5DC05}"/>
              </a:ext>
            </a:extLst>
          </p:cNvPr>
          <p:cNvCxnSpPr>
            <a:cxnSpLocks/>
          </p:cNvCxnSpPr>
          <p:nvPr/>
        </p:nvCxnSpPr>
        <p:spPr>
          <a:xfrm flipH="1">
            <a:off x="7569199" y="1467557"/>
            <a:ext cx="1354358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888B86C9-1D77-4D2A-A7D9-FB5E0C5CF106}"/>
              </a:ext>
            </a:extLst>
          </p:cNvPr>
          <p:cNvCxnSpPr>
            <a:cxnSpLocks/>
          </p:cNvCxnSpPr>
          <p:nvPr/>
        </p:nvCxnSpPr>
        <p:spPr>
          <a:xfrm flipH="1">
            <a:off x="9038430" y="1467557"/>
            <a:ext cx="1354358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DEB6CA7E-6255-4297-A80E-1CF746C74B2C}"/>
              </a:ext>
            </a:extLst>
          </p:cNvPr>
          <p:cNvCxnSpPr>
            <a:cxnSpLocks/>
          </p:cNvCxnSpPr>
          <p:nvPr/>
        </p:nvCxnSpPr>
        <p:spPr>
          <a:xfrm flipV="1">
            <a:off x="10690578" y="2614788"/>
            <a:ext cx="0" cy="75917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B63AEDF3-2127-479C-82D9-07560B27D039}"/>
              </a:ext>
            </a:extLst>
          </p:cNvPr>
          <p:cNvCxnSpPr>
            <a:cxnSpLocks/>
          </p:cNvCxnSpPr>
          <p:nvPr/>
        </p:nvCxnSpPr>
        <p:spPr>
          <a:xfrm flipV="1">
            <a:off x="10690578" y="3484032"/>
            <a:ext cx="0" cy="75917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3F9FE3F9-B331-4E72-9C65-4EC5D3E92B8D}"/>
              </a:ext>
            </a:extLst>
          </p:cNvPr>
          <p:cNvCxnSpPr>
            <a:cxnSpLocks/>
          </p:cNvCxnSpPr>
          <p:nvPr/>
        </p:nvCxnSpPr>
        <p:spPr>
          <a:xfrm flipV="1">
            <a:off x="10690578" y="4382030"/>
            <a:ext cx="0" cy="75917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A1A2720F-25F8-48EC-807F-58451F8FC355}"/>
              </a:ext>
            </a:extLst>
          </p:cNvPr>
          <p:cNvCxnSpPr>
            <a:cxnSpLocks/>
          </p:cNvCxnSpPr>
          <p:nvPr/>
        </p:nvCxnSpPr>
        <p:spPr>
          <a:xfrm flipV="1">
            <a:off x="10690578" y="5168103"/>
            <a:ext cx="0" cy="75917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6304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5FD58AEE-0D8F-4968-B226-D99A86F7243E}"/>
              </a:ext>
            </a:extLst>
          </p:cNvPr>
          <p:cNvCxnSpPr>
            <a:cxnSpLocks/>
          </p:cNvCxnSpPr>
          <p:nvPr/>
        </p:nvCxnSpPr>
        <p:spPr>
          <a:xfrm flipV="1">
            <a:off x="10690578" y="1467556"/>
            <a:ext cx="0" cy="948266"/>
          </a:xfrm>
          <a:prstGeom prst="straightConnector1">
            <a:avLst/>
          </a:prstGeom>
          <a:ln w="7620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6AC721F4-A4E2-453A-9D12-BB365215A683}"/>
              </a:ext>
            </a:extLst>
          </p:cNvPr>
          <p:cNvCxnSpPr>
            <a:cxnSpLocks/>
          </p:cNvCxnSpPr>
          <p:nvPr/>
        </p:nvCxnSpPr>
        <p:spPr>
          <a:xfrm flipH="1" flipV="1">
            <a:off x="6442858" y="1467557"/>
            <a:ext cx="4247721" cy="1"/>
          </a:xfrm>
          <a:prstGeom prst="straightConnector1">
            <a:avLst/>
          </a:prstGeom>
          <a:ln w="7620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타원 14">
            <a:extLst>
              <a:ext uri="{FF2B5EF4-FFF2-40B4-BE49-F238E27FC236}">
                <a16:creationId xmlns:a16="http://schemas.microsoft.com/office/drawing/2014/main" id="{A36B65DF-6AB8-49B7-97A6-18F91906F5B5}"/>
              </a:ext>
            </a:extLst>
          </p:cNvPr>
          <p:cNvSpPr/>
          <p:nvPr/>
        </p:nvSpPr>
        <p:spPr>
          <a:xfrm>
            <a:off x="2573867" y="2858911"/>
            <a:ext cx="1162755" cy="1162755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1A0FAB6C-C04D-481D-A3FF-0DDC7FBE274B}"/>
              </a:ext>
            </a:extLst>
          </p:cNvPr>
          <p:cNvSpPr/>
          <p:nvPr/>
        </p:nvSpPr>
        <p:spPr>
          <a:xfrm>
            <a:off x="6987822" y="3768198"/>
            <a:ext cx="1162755" cy="1162755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68E4215C-F186-42EC-94B7-BFDD5FE34BE5}"/>
              </a:ext>
            </a:extLst>
          </p:cNvPr>
          <p:cNvSpPr/>
          <p:nvPr/>
        </p:nvSpPr>
        <p:spPr>
          <a:xfrm>
            <a:off x="9913320" y="5504829"/>
            <a:ext cx="1162755" cy="1162755"/>
          </a:xfrm>
          <a:prstGeom prst="ellipse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E231DD2C-D20E-42A0-83EA-F7241AD7BA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개요</a:t>
            </a:r>
          </a:p>
        </p:txBody>
      </p:sp>
      <p:graphicFrame>
        <p:nvGraphicFramePr>
          <p:cNvPr id="7" name="내용 개체 틀 6">
            <a:extLst>
              <a:ext uri="{FF2B5EF4-FFF2-40B4-BE49-F238E27FC236}">
                <a16:creationId xmlns:a16="http://schemas.microsoft.com/office/drawing/2014/main" id="{C76807F0-D798-48E8-8696-FD94B51B686D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697301" y="1632306"/>
          <a:ext cx="8797398" cy="45201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66233">
                  <a:extLst>
                    <a:ext uri="{9D8B030D-6E8A-4147-A177-3AD203B41FA5}">
                      <a16:colId xmlns:a16="http://schemas.microsoft.com/office/drawing/2014/main" val="3826191427"/>
                    </a:ext>
                  </a:extLst>
                </a:gridCol>
                <a:gridCol w="1466233">
                  <a:extLst>
                    <a:ext uri="{9D8B030D-6E8A-4147-A177-3AD203B41FA5}">
                      <a16:colId xmlns:a16="http://schemas.microsoft.com/office/drawing/2014/main" val="2359746402"/>
                    </a:ext>
                  </a:extLst>
                </a:gridCol>
                <a:gridCol w="1466233">
                  <a:extLst>
                    <a:ext uri="{9D8B030D-6E8A-4147-A177-3AD203B41FA5}">
                      <a16:colId xmlns:a16="http://schemas.microsoft.com/office/drawing/2014/main" val="1872602091"/>
                    </a:ext>
                  </a:extLst>
                </a:gridCol>
                <a:gridCol w="1466233">
                  <a:extLst>
                    <a:ext uri="{9D8B030D-6E8A-4147-A177-3AD203B41FA5}">
                      <a16:colId xmlns:a16="http://schemas.microsoft.com/office/drawing/2014/main" val="1877665033"/>
                    </a:ext>
                  </a:extLst>
                </a:gridCol>
                <a:gridCol w="1466233">
                  <a:extLst>
                    <a:ext uri="{9D8B030D-6E8A-4147-A177-3AD203B41FA5}">
                      <a16:colId xmlns:a16="http://schemas.microsoft.com/office/drawing/2014/main" val="2266310805"/>
                    </a:ext>
                  </a:extLst>
                </a:gridCol>
                <a:gridCol w="1466233">
                  <a:extLst>
                    <a:ext uri="{9D8B030D-6E8A-4147-A177-3AD203B41FA5}">
                      <a16:colId xmlns:a16="http://schemas.microsoft.com/office/drawing/2014/main" val="2203507222"/>
                    </a:ext>
                  </a:extLst>
                </a:gridCol>
              </a:tblGrid>
              <a:tr h="90402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74107966"/>
                  </a:ext>
                </a:extLst>
              </a:tr>
              <a:tr h="90402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32232359"/>
                  </a:ext>
                </a:extLst>
              </a:tr>
              <a:tr h="90402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47941117"/>
                  </a:ext>
                </a:extLst>
              </a:tr>
              <a:tr h="90402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79067233"/>
                  </a:ext>
                </a:extLst>
              </a:tr>
              <a:tr h="90402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85846790"/>
                  </a:ext>
                </a:extLst>
              </a:tr>
            </a:tbl>
          </a:graphicData>
        </a:graphic>
      </p:graphicFrame>
      <p:pic>
        <p:nvPicPr>
          <p:cNvPr id="5124" name="Picture 4" descr="car top view pngì ëí ì´ë¯¸ì§ ê²ìê²°ê³¼">
            <a:extLst>
              <a:ext uri="{FF2B5EF4-FFF2-40B4-BE49-F238E27FC236}">
                <a16:creationId xmlns:a16="http://schemas.microsoft.com/office/drawing/2014/main" id="{7C9CDD87-EF60-4000-BD15-3B0402571B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9918814" y="5771514"/>
            <a:ext cx="1151768" cy="618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타원 8">
            <a:extLst>
              <a:ext uri="{FF2B5EF4-FFF2-40B4-BE49-F238E27FC236}">
                <a16:creationId xmlns:a16="http://schemas.microsoft.com/office/drawing/2014/main" id="{3DE2FFC8-855F-466E-86BA-109EA8376421}"/>
              </a:ext>
            </a:extLst>
          </p:cNvPr>
          <p:cNvSpPr/>
          <p:nvPr/>
        </p:nvSpPr>
        <p:spPr>
          <a:xfrm>
            <a:off x="4064000" y="1105577"/>
            <a:ext cx="1162755" cy="1162755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126" name="Picture 6" descr="ê´ë ¨ ì´ë¯¸ì§">
            <a:extLst>
              <a:ext uri="{FF2B5EF4-FFF2-40B4-BE49-F238E27FC236}">
                <a16:creationId xmlns:a16="http://schemas.microsoft.com/office/drawing/2014/main" id="{6A9B7BAB-5EE5-454A-88CC-5BAA2BD6F4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9467" y="1197684"/>
            <a:ext cx="869244" cy="869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ê´ë ¨ ì´ë¯¸ì§">
            <a:extLst>
              <a:ext uri="{FF2B5EF4-FFF2-40B4-BE49-F238E27FC236}">
                <a16:creationId xmlns:a16="http://schemas.microsoft.com/office/drawing/2014/main" id="{F60FA871-CD32-4532-9FDC-2635B00762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0623" y="2994378"/>
            <a:ext cx="869244" cy="869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 descr="ê´ë ¨ ì´ë¯¸ì§">
            <a:extLst>
              <a:ext uri="{FF2B5EF4-FFF2-40B4-BE49-F238E27FC236}">
                <a16:creationId xmlns:a16="http://schemas.microsoft.com/office/drawing/2014/main" id="{9962330A-215D-4071-B566-F46E25DDDA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4578" y="3892376"/>
            <a:ext cx="869244" cy="869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3357F836-1309-4C3D-98D9-8E2B7F21FAB1}"/>
              </a:ext>
            </a:extLst>
          </p:cNvPr>
          <p:cNvCxnSpPr>
            <a:cxnSpLocks/>
          </p:cNvCxnSpPr>
          <p:nvPr/>
        </p:nvCxnSpPr>
        <p:spPr>
          <a:xfrm flipV="1">
            <a:off x="6242755" y="1467556"/>
            <a:ext cx="0" cy="94826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54A29E30-46F7-4266-999C-B8FC74719C67}"/>
              </a:ext>
            </a:extLst>
          </p:cNvPr>
          <p:cNvCxnSpPr>
            <a:cxnSpLocks/>
          </p:cNvCxnSpPr>
          <p:nvPr/>
        </p:nvCxnSpPr>
        <p:spPr>
          <a:xfrm flipH="1">
            <a:off x="5226755" y="1467556"/>
            <a:ext cx="722489" cy="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>
            <a:extLst>
              <a:ext uri="{FF2B5EF4-FFF2-40B4-BE49-F238E27FC236}">
                <a16:creationId xmlns:a16="http://schemas.microsoft.com/office/drawing/2014/main" id="{81634D6E-8A01-4234-B0FD-9B10A057C6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432" b="89865" l="8667" r="90000">
                        <a14:foregroundMark x1="63333" y1="8784" x2="26000" y2="16892"/>
                        <a14:foregroundMark x1="26000" y1="16892" x2="11333" y2="50676"/>
                        <a14:foregroundMark x1="11333" y1="50676" x2="23333" y2="75000"/>
                        <a14:foregroundMark x1="70000" y1="13514" x2="90000" y2="43919"/>
                        <a14:foregroundMark x1="90000" y1="43919" x2="88000" y2="58108"/>
                        <a14:foregroundMark x1="88667" y1="35135" x2="84667" y2="69595"/>
                        <a14:foregroundMark x1="84667" y1="69595" x2="54000" y2="89189"/>
                        <a14:foregroundMark x1="54000" y1="89189" x2="31333" y2="85811"/>
                        <a14:foregroundMark x1="28667" y1="45946" x2="49333" y2="58108"/>
                        <a14:foregroundMark x1="38000" y1="18243" x2="10667" y2="41216"/>
                        <a14:foregroundMark x1="10667" y1="41216" x2="20000" y2="72973"/>
                        <a14:foregroundMark x1="14000" y1="31757" x2="11333" y2="68919"/>
                        <a14:foregroundMark x1="11333" y1="68919" x2="11333" y2="69595"/>
                        <a14:foregroundMark x1="9333" y1="43919" x2="9333" y2="33108"/>
                        <a14:foregroundMark x1="60667" y1="39189" x2="65333" y2="53378"/>
                        <a14:foregroundMark x1="48000" y1="45946" x2="32000" y2="39865"/>
                        <a14:foregroundMark x1="24000" y1="18243" x2="10667" y2="30405"/>
                        <a14:foregroundMark x1="42667" y1="88514" x2="39333" y2="74324"/>
                        <a14:foregroundMark x1="84000" y1="54054" x2="60000" y2="24324"/>
                        <a14:foregroundMark x1="80000" y1="19595" x2="64000" y2="7432"/>
                        <a14:foregroundMark x1="38667" y1="18919" x2="33333" y2="8784"/>
                        <a14:foregroundMark x1="53333" y1="8784" x2="36000" y2="6757"/>
                        <a14:foregroundMark x1="24667" y1="24324" x2="16667" y2="2094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954155" y="1058148"/>
            <a:ext cx="1196422" cy="1180470"/>
          </a:xfrm>
          <a:prstGeom prst="rect">
            <a:avLst/>
          </a:prstGeom>
        </p:spPr>
      </p:pic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B9E546D8-4C2E-41B9-B0D4-6D2C7C179CFC}"/>
              </a:ext>
            </a:extLst>
          </p:cNvPr>
          <p:cNvCxnSpPr>
            <a:cxnSpLocks/>
          </p:cNvCxnSpPr>
          <p:nvPr/>
        </p:nvCxnSpPr>
        <p:spPr>
          <a:xfrm flipH="1">
            <a:off x="6145124" y="2709335"/>
            <a:ext cx="1354358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516577D8-AFA6-44B3-96BA-CFBB6DB5DC05}"/>
              </a:ext>
            </a:extLst>
          </p:cNvPr>
          <p:cNvCxnSpPr>
            <a:cxnSpLocks/>
          </p:cNvCxnSpPr>
          <p:nvPr/>
        </p:nvCxnSpPr>
        <p:spPr>
          <a:xfrm flipH="1">
            <a:off x="7569199" y="2709335"/>
            <a:ext cx="1354358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888B86C9-1D77-4D2A-A7D9-FB5E0C5CF106}"/>
              </a:ext>
            </a:extLst>
          </p:cNvPr>
          <p:cNvCxnSpPr>
            <a:cxnSpLocks/>
          </p:cNvCxnSpPr>
          <p:nvPr/>
        </p:nvCxnSpPr>
        <p:spPr>
          <a:xfrm flipH="1">
            <a:off x="9038430" y="2709335"/>
            <a:ext cx="1354358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DEB6CA7E-6255-4297-A80E-1CF746C74B2C}"/>
              </a:ext>
            </a:extLst>
          </p:cNvPr>
          <p:cNvCxnSpPr>
            <a:cxnSpLocks/>
          </p:cNvCxnSpPr>
          <p:nvPr/>
        </p:nvCxnSpPr>
        <p:spPr>
          <a:xfrm flipV="1">
            <a:off x="10690578" y="2614788"/>
            <a:ext cx="0" cy="75917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B63AEDF3-2127-479C-82D9-07560B27D039}"/>
              </a:ext>
            </a:extLst>
          </p:cNvPr>
          <p:cNvCxnSpPr>
            <a:cxnSpLocks/>
          </p:cNvCxnSpPr>
          <p:nvPr/>
        </p:nvCxnSpPr>
        <p:spPr>
          <a:xfrm flipV="1">
            <a:off x="10690578" y="3484032"/>
            <a:ext cx="0" cy="75917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3F9FE3F9-B331-4E72-9C65-4EC5D3E92B8D}"/>
              </a:ext>
            </a:extLst>
          </p:cNvPr>
          <p:cNvCxnSpPr>
            <a:cxnSpLocks/>
          </p:cNvCxnSpPr>
          <p:nvPr/>
        </p:nvCxnSpPr>
        <p:spPr>
          <a:xfrm flipV="1">
            <a:off x="10690578" y="4382030"/>
            <a:ext cx="0" cy="75917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A1A2720F-25F8-48EC-807F-58451F8FC355}"/>
              </a:ext>
            </a:extLst>
          </p:cNvPr>
          <p:cNvCxnSpPr>
            <a:cxnSpLocks/>
          </p:cNvCxnSpPr>
          <p:nvPr/>
        </p:nvCxnSpPr>
        <p:spPr>
          <a:xfrm flipV="1">
            <a:off x="10690578" y="5168103"/>
            <a:ext cx="0" cy="75917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1450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타원 14">
            <a:extLst>
              <a:ext uri="{FF2B5EF4-FFF2-40B4-BE49-F238E27FC236}">
                <a16:creationId xmlns:a16="http://schemas.microsoft.com/office/drawing/2014/main" id="{A36B65DF-6AB8-49B7-97A6-18F91906F5B5}"/>
              </a:ext>
            </a:extLst>
          </p:cNvPr>
          <p:cNvSpPr/>
          <p:nvPr/>
        </p:nvSpPr>
        <p:spPr>
          <a:xfrm>
            <a:off x="2573867" y="2858911"/>
            <a:ext cx="1162755" cy="1162755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1A0FAB6C-C04D-481D-A3FF-0DDC7FBE274B}"/>
              </a:ext>
            </a:extLst>
          </p:cNvPr>
          <p:cNvSpPr/>
          <p:nvPr/>
        </p:nvSpPr>
        <p:spPr>
          <a:xfrm>
            <a:off x="6987822" y="3768198"/>
            <a:ext cx="1162755" cy="1162755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68E4215C-F186-42EC-94B7-BFDD5FE34BE5}"/>
              </a:ext>
            </a:extLst>
          </p:cNvPr>
          <p:cNvSpPr/>
          <p:nvPr/>
        </p:nvSpPr>
        <p:spPr>
          <a:xfrm>
            <a:off x="9913320" y="5504829"/>
            <a:ext cx="1162755" cy="1162755"/>
          </a:xfrm>
          <a:prstGeom prst="ellipse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E231DD2C-D20E-42A0-83EA-F7241AD7BA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차량 이동 과정</a:t>
            </a:r>
          </a:p>
        </p:txBody>
      </p:sp>
      <p:graphicFrame>
        <p:nvGraphicFramePr>
          <p:cNvPr id="7" name="내용 개체 틀 6">
            <a:extLst>
              <a:ext uri="{FF2B5EF4-FFF2-40B4-BE49-F238E27FC236}">
                <a16:creationId xmlns:a16="http://schemas.microsoft.com/office/drawing/2014/main" id="{C76807F0-D798-48E8-8696-FD94B51B686D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697301" y="1632306"/>
          <a:ext cx="8797398" cy="45201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66233">
                  <a:extLst>
                    <a:ext uri="{9D8B030D-6E8A-4147-A177-3AD203B41FA5}">
                      <a16:colId xmlns:a16="http://schemas.microsoft.com/office/drawing/2014/main" val="3826191427"/>
                    </a:ext>
                  </a:extLst>
                </a:gridCol>
                <a:gridCol w="1466233">
                  <a:extLst>
                    <a:ext uri="{9D8B030D-6E8A-4147-A177-3AD203B41FA5}">
                      <a16:colId xmlns:a16="http://schemas.microsoft.com/office/drawing/2014/main" val="2359746402"/>
                    </a:ext>
                  </a:extLst>
                </a:gridCol>
                <a:gridCol w="1466233">
                  <a:extLst>
                    <a:ext uri="{9D8B030D-6E8A-4147-A177-3AD203B41FA5}">
                      <a16:colId xmlns:a16="http://schemas.microsoft.com/office/drawing/2014/main" val="1872602091"/>
                    </a:ext>
                  </a:extLst>
                </a:gridCol>
                <a:gridCol w="1466233">
                  <a:extLst>
                    <a:ext uri="{9D8B030D-6E8A-4147-A177-3AD203B41FA5}">
                      <a16:colId xmlns:a16="http://schemas.microsoft.com/office/drawing/2014/main" val="1877665033"/>
                    </a:ext>
                  </a:extLst>
                </a:gridCol>
                <a:gridCol w="1466233">
                  <a:extLst>
                    <a:ext uri="{9D8B030D-6E8A-4147-A177-3AD203B41FA5}">
                      <a16:colId xmlns:a16="http://schemas.microsoft.com/office/drawing/2014/main" val="2266310805"/>
                    </a:ext>
                  </a:extLst>
                </a:gridCol>
                <a:gridCol w="1466233">
                  <a:extLst>
                    <a:ext uri="{9D8B030D-6E8A-4147-A177-3AD203B41FA5}">
                      <a16:colId xmlns:a16="http://schemas.microsoft.com/office/drawing/2014/main" val="2203507222"/>
                    </a:ext>
                  </a:extLst>
                </a:gridCol>
              </a:tblGrid>
              <a:tr h="90402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74107966"/>
                  </a:ext>
                </a:extLst>
              </a:tr>
              <a:tr h="90402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32232359"/>
                  </a:ext>
                </a:extLst>
              </a:tr>
              <a:tr h="90402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47941117"/>
                  </a:ext>
                </a:extLst>
              </a:tr>
              <a:tr h="90402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79067233"/>
                  </a:ext>
                </a:extLst>
              </a:tr>
              <a:tr h="90402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85846790"/>
                  </a:ext>
                </a:extLst>
              </a:tr>
            </a:tbl>
          </a:graphicData>
        </a:graphic>
      </p:graphicFrame>
      <p:pic>
        <p:nvPicPr>
          <p:cNvPr id="5124" name="Picture 4" descr="car top view pngì ëí ì´ë¯¸ì§ ê²ìê²°ê³¼">
            <a:extLst>
              <a:ext uri="{FF2B5EF4-FFF2-40B4-BE49-F238E27FC236}">
                <a16:creationId xmlns:a16="http://schemas.microsoft.com/office/drawing/2014/main" id="{7C9CDD87-EF60-4000-BD15-3B0402571B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9918814" y="5771514"/>
            <a:ext cx="1151768" cy="618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타원 8">
            <a:extLst>
              <a:ext uri="{FF2B5EF4-FFF2-40B4-BE49-F238E27FC236}">
                <a16:creationId xmlns:a16="http://schemas.microsoft.com/office/drawing/2014/main" id="{3DE2FFC8-855F-466E-86BA-109EA8376421}"/>
              </a:ext>
            </a:extLst>
          </p:cNvPr>
          <p:cNvSpPr/>
          <p:nvPr/>
        </p:nvSpPr>
        <p:spPr>
          <a:xfrm>
            <a:off x="4064000" y="1105577"/>
            <a:ext cx="1162755" cy="1162755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126" name="Picture 6" descr="ê´ë ¨ ì´ë¯¸ì§">
            <a:extLst>
              <a:ext uri="{FF2B5EF4-FFF2-40B4-BE49-F238E27FC236}">
                <a16:creationId xmlns:a16="http://schemas.microsoft.com/office/drawing/2014/main" id="{6A9B7BAB-5EE5-454A-88CC-5BAA2BD6F4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9467" y="1197684"/>
            <a:ext cx="869244" cy="869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ê´ë ¨ ì´ë¯¸ì§">
            <a:extLst>
              <a:ext uri="{FF2B5EF4-FFF2-40B4-BE49-F238E27FC236}">
                <a16:creationId xmlns:a16="http://schemas.microsoft.com/office/drawing/2014/main" id="{F60FA871-CD32-4532-9FDC-2635B00762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0623" y="2994378"/>
            <a:ext cx="869244" cy="869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 descr="ê´ë ¨ ì´ë¯¸ì§">
            <a:extLst>
              <a:ext uri="{FF2B5EF4-FFF2-40B4-BE49-F238E27FC236}">
                <a16:creationId xmlns:a16="http://schemas.microsoft.com/office/drawing/2014/main" id="{9962330A-215D-4071-B566-F46E25DDDA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4578" y="3892376"/>
            <a:ext cx="869244" cy="869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81634D6E-8A01-4234-B0FD-9B10A057C6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432" b="89865" l="8667" r="90000">
                        <a14:foregroundMark x1="63333" y1="8784" x2="26000" y2="16892"/>
                        <a14:foregroundMark x1="26000" y1="16892" x2="11333" y2="50676"/>
                        <a14:foregroundMark x1="11333" y1="50676" x2="23333" y2="75000"/>
                        <a14:foregroundMark x1="70000" y1="13514" x2="90000" y2="43919"/>
                        <a14:foregroundMark x1="90000" y1="43919" x2="88000" y2="58108"/>
                        <a14:foregroundMark x1="88667" y1="35135" x2="84667" y2="69595"/>
                        <a14:foregroundMark x1="84667" y1="69595" x2="54000" y2="89189"/>
                        <a14:foregroundMark x1="54000" y1="89189" x2="31333" y2="85811"/>
                        <a14:foregroundMark x1="28667" y1="45946" x2="49333" y2="58108"/>
                        <a14:foregroundMark x1="38000" y1="18243" x2="10667" y2="41216"/>
                        <a14:foregroundMark x1="10667" y1="41216" x2="20000" y2="72973"/>
                        <a14:foregroundMark x1="14000" y1="31757" x2="11333" y2="68919"/>
                        <a14:foregroundMark x1="11333" y1="68919" x2="11333" y2="69595"/>
                        <a14:foregroundMark x1="9333" y1="43919" x2="9333" y2="33108"/>
                        <a14:foregroundMark x1="60667" y1="39189" x2="65333" y2="53378"/>
                        <a14:foregroundMark x1="48000" y1="45946" x2="32000" y2="39865"/>
                        <a14:foregroundMark x1="24000" y1="18243" x2="10667" y2="30405"/>
                        <a14:foregroundMark x1="42667" y1="88514" x2="39333" y2="74324"/>
                        <a14:foregroundMark x1="84000" y1="54054" x2="60000" y2="24324"/>
                        <a14:foregroundMark x1="80000" y1="19595" x2="64000" y2="7432"/>
                        <a14:foregroundMark x1="38667" y1="18919" x2="33333" y2="8784"/>
                        <a14:foregroundMark x1="53333" y1="8784" x2="36000" y2="6757"/>
                        <a14:foregroundMark x1="24667" y1="24324" x2="16667" y2="2094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954155" y="1058148"/>
            <a:ext cx="1196422" cy="1180470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9D09B826-FCA7-48F2-958C-D19584AAC63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432" b="89865" l="8667" r="90000">
                        <a14:foregroundMark x1="63333" y1="8784" x2="26000" y2="16892"/>
                        <a14:foregroundMark x1="26000" y1="16892" x2="11333" y2="50676"/>
                        <a14:foregroundMark x1="11333" y1="50676" x2="23333" y2="75000"/>
                        <a14:foregroundMark x1="70000" y1="13514" x2="90000" y2="43919"/>
                        <a14:foregroundMark x1="90000" y1="43919" x2="88000" y2="58108"/>
                        <a14:foregroundMark x1="88667" y1="35135" x2="84667" y2="69595"/>
                        <a14:foregroundMark x1="84667" y1="69595" x2="54000" y2="89189"/>
                        <a14:foregroundMark x1="54000" y1="89189" x2="31333" y2="85811"/>
                        <a14:foregroundMark x1="28667" y1="45946" x2="49333" y2="58108"/>
                        <a14:foregroundMark x1="38000" y1="18243" x2="10667" y2="41216"/>
                        <a14:foregroundMark x1="10667" y1="41216" x2="20000" y2="72973"/>
                        <a14:foregroundMark x1="14000" y1="31757" x2="11333" y2="68919"/>
                        <a14:foregroundMark x1="11333" y1="68919" x2="11333" y2="69595"/>
                        <a14:foregroundMark x1="9333" y1="43919" x2="9333" y2="33108"/>
                        <a14:foregroundMark x1="60667" y1="39189" x2="65333" y2="53378"/>
                        <a14:foregroundMark x1="48000" y1="45946" x2="32000" y2="39865"/>
                        <a14:foregroundMark x1="24000" y1="18243" x2="10667" y2="30405"/>
                        <a14:foregroundMark x1="42667" y1="88514" x2="39333" y2="74324"/>
                        <a14:foregroundMark x1="84000" y1="54054" x2="60000" y2="24324"/>
                        <a14:foregroundMark x1="80000" y1="19595" x2="64000" y2="7432"/>
                        <a14:foregroundMark x1="38667" y1="18919" x2="33333" y2="8784"/>
                        <a14:foregroundMark x1="53333" y1="8784" x2="36000" y2="6757"/>
                        <a14:foregroundMark x1="24667" y1="24324" x2="16667" y2="2094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30333" y="3768198"/>
            <a:ext cx="1196422" cy="1180470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1B04F9B3-026C-4202-BE92-352DC17392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432" b="89865" l="8667" r="90000">
                        <a14:foregroundMark x1="63333" y1="8784" x2="26000" y2="16892"/>
                        <a14:foregroundMark x1="26000" y1="16892" x2="11333" y2="50676"/>
                        <a14:foregroundMark x1="11333" y1="50676" x2="23333" y2="75000"/>
                        <a14:foregroundMark x1="70000" y1="13514" x2="90000" y2="43919"/>
                        <a14:foregroundMark x1="90000" y1="43919" x2="88000" y2="58108"/>
                        <a14:foregroundMark x1="88667" y1="35135" x2="84667" y2="69595"/>
                        <a14:foregroundMark x1="84667" y1="69595" x2="54000" y2="89189"/>
                        <a14:foregroundMark x1="54000" y1="89189" x2="31333" y2="85811"/>
                        <a14:foregroundMark x1="28667" y1="45946" x2="49333" y2="58108"/>
                        <a14:foregroundMark x1="38000" y1="18243" x2="10667" y2="41216"/>
                        <a14:foregroundMark x1="10667" y1="41216" x2="20000" y2="72973"/>
                        <a14:foregroundMark x1="14000" y1="31757" x2="11333" y2="68919"/>
                        <a14:foregroundMark x1="11333" y1="68919" x2="11333" y2="69595"/>
                        <a14:foregroundMark x1="9333" y1="43919" x2="9333" y2="33108"/>
                        <a14:foregroundMark x1="60667" y1="39189" x2="65333" y2="53378"/>
                        <a14:foregroundMark x1="48000" y1="45946" x2="32000" y2="39865"/>
                        <a14:foregroundMark x1="24000" y1="18243" x2="10667" y2="30405"/>
                        <a14:foregroundMark x1="42667" y1="88514" x2="39333" y2="74324"/>
                        <a14:foregroundMark x1="84000" y1="54054" x2="60000" y2="24324"/>
                        <a14:foregroundMark x1="80000" y1="19595" x2="64000" y2="7432"/>
                        <a14:foregroundMark x1="38667" y1="18919" x2="33333" y2="8784"/>
                        <a14:foregroundMark x1="53333" y1="8784" x2="36000" y2="6757"/>
                        <a14:foregroundMark x1="24667" y1="24324" x2="16667" y2="2094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987822" y="5526672"/>
            <a:ext cx="1196422" cy="1180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601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타원 14">
            <a:extLst>
              <a:ext uri="{FF2B5EF4-FFF2-40B4-BE49-F238E27FC236}">
                <a16:creationId xmlns:a16="http://schemas.microsoft.com/office/drawing/2014/main" id="{A36B65DF-6AB8-49B7-97A6-18F91906F5B5}"/>
              </a:ext>
            </a:extLst>
          </p:cNvPr>
          <p:cNvSpPr/>
          <p:nvPr/>
        </p:nvSpPr>
        <p:spPr>
          <a:xfrm>
            <a:off x="2573867" y="2858911"/>
            <a:ext cx="1162755" cy="1162755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1A0FAB6C-C04D-481D-A3FF-0DDC7FBE274B}"/>
              </a:ext>
            </a:extLst>
          </p:cNvPr>
          <p:cNvSpPr/>
          <p:nvPr/>
        </p:nvSpPr>
        <p:spPr>
          <a:xfrm>
            <a:off x="6987822" y="3768198"/>
            <a:ext cx="1162755" cy="1162755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68E4215C-F186-42EC-94B7-BFDD5FE34BE5}"/>
              </a:ext>
            </a:extLst>
          </p:cNvPr>
          <p:cNvSpPr/>
          <p:nvPr/>
        </p:nvSpPr>
        <p:spPr>
          <a:xfrm>
            <a:off x="9913320" y="5504829"/>
            <a:ext cx="1162755" cy="1162755"/>
          </a:xfrm>
          <a:prstGeom prst="ellipse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E231DD2C-D20E-42A0-83EA-F7241AD7BA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차량 이동 과정</a:t>
            </a:r>
          </a:p>
        </p:txBody>
      </p:sp>
      <p:graphicFrame>
        <p:nvGraphicFramePr>
          <p:cNvPr id="7" name="내용 개체 틀 6">
            <a:extLst>
              <a:ext uri="{FF2B5EF4-FFF2-40B4-BE49-F238E27FC236}">
                <a16:creationId xmlns:a16="http://schemas.microsoft.com/office/drawing/2014/main" id="{C76807F0-D798-48E8-8696-FD94B51B686D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697301" y="1632306"/>
          <a:ext cx="8797398" cy="45201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66233">
                  <a:extLst>
                    <a:ext uri="{9D8B030D-6E8A-4147-A177-3AD203B41FA5}">
                      <a16:colId xmlns:a16="http://schemas.microsoft.com/office/drawing/2014/main" val="3826191427"/>
                    </a:ext>
                  </a:extLst>
                </a:gridCol>
                <a:gridCol w="1466233">
                  <a:extLst>
                    <a:ext uri="{9D8B030D-6E8A-4147-A177-3AD203B41FA5}">
                      <a16:colId xmlns:a16="http://schemas.microsoft.com/office/drawing/2014/main" val="2359746402"/>
                    </a:ext>
                  </a:extLst>
                </a:gridCol>
                <a:gridCol w="1466233">
                  <a:extLst>
                    <a:ext uri="{9D8B030D-6E8A-4147-A177-3AD203B41FA5}">
                      <a16:colId xmlns:a16="http://schemas.microsoft.com/office/drawing/2014/main" val="1872602091"/>
                    </a:ext>
                  </a:extLst>
                </a:gridCol>
                <a:gridCol w="1466233">
                  <a:extLst>
                    <a:ext uri="{9D8B030D-6E8A-4147-A177-3AD203B41FA5}">
                      <a16:colId xmlns:a16="http://schemas.microsoft.com/office/drawing/2014/main" val="1877665033"/>
                    </a:ext>
                  </a:extLst>
                </a:gridCol>
                <a:gridCol w="1466233">
                  <a:extLst>
                    <a:ext uri="{9D8B030D-6E8A-4147-A177-3AD203B41FA5}">
                      <a16:colId xmlns:a16="http://schemas.microsoft.com/office/drawing/2014/main" val="2266310805"/>
                    </a:ext>
                  </a:extLst>
                </a:gridCol>
                <a:gridCol w="1466233">
                  <a:extLst>
                    <a:ext uri="{9D8B030D-6E8A-4147-A177-3AD203B41FA5}">
                      <a16:colId xmlns:a16="http://schemas.microsoft.com/office/drawing/2014/main" val="2203507222"/>
                    </a:ext>
                  </a:extLst>
                </a:gridCol>
              </a:tblGrid>
              <a:tr h="90402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74107966"/>
                  </a:ext>
                </a:extLst>
              </a:tr>
              <a:tr h="90402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32232359"/>
                  </a:ext>
                </a:extLst>
              </a:tr>
              <a:tr h="90402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47941117"/>
                  </a:ext>
                </a:extLst>
              </a:tr>
              <a:tr h="90402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79067233"/>
                  </a:ext>
                </a:extLst>
              </a:tr>
              <a:tr h="90402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85846790"/>
                  </a:ext>
                </a:extLst>
              </a:tr>
            </a:tbl>
          </a:graphicData>
        </a:graphic>
      </p:graphicFrame>
      <p:pic>
        <p:nvPicPr>
          <p:cNvPr id="5124" name="Picture 4" descr="car top view pngì ëí ì´ë¯¸ì§ ê²ìê²°ê³¼">
            <a:extLst>
              <a:ext uri="{FF2B5EF4-FFF2-40B4-BE49-F238E27FC236}">
                <a16:creationId xmlns:a16="http://schemas.microsoft.com/office/drawing/2014/main" id="{7C9CDD87-EF60-4000-BD15-3B0402571B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9918814" y="5771514"/>
            <a:ext cx="1151768" cy="618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타원 8">
            <a:extLst>
              <a:ext uri="{FF2B5EF4-FFF2-40B4-BE49-F238E27FC236}">
                <a16:creationId xmlns:a16="http://schemas.microsoft.com/office/drawing/2014/main" id="{3DE2FFC8-855F-466E-86BA-109EA8376421}"/>
              </a:ext>
            </a:extLst>
          </p:cNvPr>
          <p:cNvSpPr/>
          <p:nvPr/>
        </p:nvSpPr>
        <p:spPr>
          <a:xfrm>
            <a:off x="4064000" y="1105577"/>
            <a:ext cx="1162755" cy="1162755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126" name="Picture 6" descr="ê´ë ¨ ì´ë¯¸ì§">
            <a:extLst>
              <a:ext uri="{FF2B5EF4-FFF2-40B4-BE49-F238E27FC236}">
                <a16:creationId xmlns:a16="http://schemas.microsoft.com/office/drawing/2014/main" id="{6A9B7BAB-5EE5-454A-88CC-5BAA2BD6F4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9467" y="1197684"/>
            <a:ext cx="869244" cy="869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ê´ë ¨ ì´ë¯¸ì§">
            <a:extLst>
              <a:ext uri="{FF2B5EF4-FFF2-40B4-BE49-F238E27FC236}">
                <a16:creationId xmlns:a16="http://schemas.microsoft.com/office/drawing/2014/main" id="{F60FA871-CD32-4532-9FDC-2635B00762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0623" y="2994378"/>
            <a:ext cx="869244" cy="869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 descr="ê´ë ¨ ì´ë¯¸ì§">
            <a:extLst>
              <a:ext uri="{FF2B5EF4-FFF2-40B4-BE49-F238E27FC236}">
                <a16:creationId xmlns:a16="http://schemas.microsoft.com/office/drawing/2014/main" id="{9962330A-215D-4071-B566-F46E25DDDA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4578" y="3892376"/>
            <a:ext cx="869244" cy="869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3357F836-1309-4C3D-98D9-8E2B7F21FAB1}"/>
              </a:ext>
            </a:extLst>
          </p:cNvPr>
          <p:cNvCxnSpPr>
            <a:cxnSpLocks/>
          </p:cNvCxnSpPr>
          <p:nvPr/>
        </p:nvCxnSpPr>
        <p:spPr>
          <a:xfrm flipV="1">
            <a:off x="6242755" y="1467556"/>
            <a:ext cx="0" cy="94826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54A29E30-46F7-4266-999C-B8FC74719C67}"/>
              </a:ext>
            </a:extLst>
          </p:cNvPr>
          <p:cNvCxnSpPr>
            <a:cxnSpLocks/>
          </p:cNvCxnSpPr>
          <p:nvPr/>
        </p:nvCxnSpPr>
        <p:spPr>
          <a:xfrm flipH="1">
            <a:off x="5226755" y="1467556"/>
            <a:ext cx="722489" cy="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>
            <a:extLst>
              <a:ext uri="{FF2B5EF4-FFF2-40B4-BE49-F238E27FC236}">
                <a16:creationId xmlns:a16="http://schemas.microsoft.com/office/drawing/2014/main" id="{81634D6E-8A01-4234-B0FD-9B10A057C6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432" b="89865" l="8667" r="90000">
                        <a14:foregroundMark x1="63333" y1="8784" x2="26000" y2="16892"/>
                        <a14:foregroundMark x1="26000" y1="16892" x2="11333" y2="50676"/>
                        <a14:foregroundMark x1="11333" y1="50676" x2="23333" y2="75000"/>
                        <a14:foregroundMark x1="70000" y1="13514" x2="90000" y2="43919"/>
                        <a14:foregroundMark x1="90000" y1="43919" x2="88000" y2="58108"/>
                        <a14:foregroundMark x1="88667" y1="35135" x2="84667" y2="69595"/>
                        <a14:foregroundMark x1="84667" y1="69595" x2="54000" y2="89189"/>
                        <a14:foregroundMark x1="54000" y1="89189" x2="31333" y2="85811"/>
                        <a14:foregroundMark x1="28667" y1="45946" x2="49333" y2="58108"/>
                        <a14:foregroundMark x1="38000" y1="18243" x2="10667" y2="41216"/>
                        <a14:foregroundMark x1="10667" y1="41216" x2="20000" y2="72973"/>
                        <a14:foregroundMark x1="14000" y1="31757" x2="11333" y2="68919"/>
                        <a14:foregroundMark x1="11333" y1="68919" x2="11333" y2="69595"/>
                        <a14:foregroundMark x1="9333" y1="43919" x2="9333" y2="33108"/>
                        <a14:foregroundMark x1="60667" y1="39189" x2="65333" y2="53378"/>
                        <a14:foregroundMark x1="48000" y1="45946" x2="32000" y2="39865"/>
                        <a14:foregroundMark x1="24000" y1="18243" x2="10667" y2="30405"/>
                        <a14:foregroundMark x1="42667" y1="88514" x2="39333" y2="74324"/>
                        <a14:foregroundMark x1="84000" y1="54054" x2="60000" y2="24324"/>
                        <a14:foregroundMark x1="80000" y1="19595" x2="64000" y2="7432"/>
                        <a14:foregroundMark x1="38667" y1="18919" x2="33333" y2="8784"/>
                        <a14:foregroundMark x1="53333" y1="8784" x2="36000" y2="6757"/>
                        <a14:foregroundMark x1="24667" y1="24324" x2="16667" y2="2094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954155" y="1058148"/>
            <a:ext cx="1196422" cy="1180470"/>
          </a:xfrm>
          <a:prstGeom prst="rect">
            <a:avLst/>
          </a:prstGeom>
        </p:spPr>
      </p:pic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B9E546D8-4C2E-41B9-B0D4-6D2C7C179CFC}"/>
              </a:ext>
            </a:extLst>
          </p:cNvPr>
          <p:cNvCxnSpPr>
            <a:cxnSpLocks/>
          </p:cNvCxnSpPr>
          <p:nvPr/>
        </p:nvCxnSpPr>
        <p:spPr>
          <a:xfrm flipH="1">
            <a:off x="6145124" y="2709335"/>
            <a:ext cx="1354358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516577D8-AFA6-44B3-96BA-CFBB6DB5DC05}"/>
              </a:ext>
            </a:extLst>
          </p:cNvPr>
          <p:cNvCxnSpPr>
            <a:cxnSpLocks/>
          </p:cNvCxnSpPr>
          <p:nvPr/>
        </p:nvCxnSpPr>
        <p:spPr>
          <a:xfrm flipH="1">
            <a:off x="7569199" y="2709335"/>
            <a:ext cx="1354358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888B86C9-1D77-4D2A-A7D9-FB5E0C5CF106}"/>
              </a:ext>
            </a:extLst>
          </p:cNvPr>
          <p:cNvCxnSpPr>
            <a:cxnSpLocks/>
          </p:cNvCxnSpPr>
          <p:nvPr/>
        </p:nvCxnSpPr>
        <p:spPr>
          <a:xfrm flipH="1">
            <a:off x="9038430" y="2709335"/>
            <a:ext cx="1354358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DEB6CA7E-6255-4297-A80E-1CF746C74B2C}"/>
              </a:ext>
            </a:extLst>
          </p:cNvPr>
          <p:cNvCxnSpPr>
            <a:cxnSpLocks/>
          </p:cNvCxnSpPr>
          <p:nvPr/>
        </p:nvCxnSpPr>
        <p:spPr>
          <a:xfrm flipV="1">
            <a:off x="10690578" y="2614788"/>
            <a:ext cx="0" cy="75917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B63AEDF3-2127-479C-82D9-07560B27D039}"/>
              </a:ext>
            </a:extLst>
          </p:cNvPr>
          <p:cNvCxnSpPr>
            <a:cxnSpLocks/>
          </p:cNvCxnSpPr>
          <p:nvPr/>
        </p:nvCxnSpPr>
        <p:spPr>
          <a:xfrm flipV="1">
            <a:off x="10690578" y="3484032"/>
            <a:ext cx="0" cy="75917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3F9FE3F9-B331-4E72-9C65-4EC5D3E92B8D}"/>
              </a:ext>
            </a:extLst>
          </p:cNvPr>
          <p:cNvCxnSpPr>
            <a:cxnSpLocks/>
          </p:cNvCxnSpPr>
          <p:nvPr/>
        </p:nvCxnSpPr>
        <p:spPr>
          <a:xfrm flipV="1">
            <a:off x="10690578" y="4382030"/>
            <a:ext cx="0" cy="75917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A1A2720F-25F8-48EC-807F-58451F8FC355}"/>
              </a:ext>
            </a:extLst>
          </p:cNvPr>
          <p:cNvCxnSpPr>
            <a:cxnSpLocks/>
          </p:cNvCxnSpPr>
          <p:nvPr/>
        </p:nvCxnSpPr>
        <p:spPr>
          <a:xfrm flipV="1">
            <a:off x="10690578" y="5168103"/>
            <a:ext cx="0" cy="75917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그림 28">
            <a:extLst>
              <a:ext uri="{FF2B5EF4-FFF2-40B4-BE49-F238E27FC236}">
                <a16:creationId xmlns:a16="http://schemas.microsoft.com/office/drawing/2014/main" id="{9D09B826-FCA7-48F2-958C-D19584AAC63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432" b="89865" l="8667" r="90000">
                        <a14:foregroundMark x1="63333" y1="8784" x2="26000" y2="16892"/>
                        <a14:foregroundMark x1="26000" y1="16892" x2="11333" y2="50676"/>
                        <a14:foregroundMark x1="11333" y1="50676" x2="23333" y2="75000"/>
                        <a14:foregroundMark x1="70000" y1="13514" x2="90000" y2="43919"/>
                        <a14:foregroundMark x1="90000" y1="43919" x2="88000" y2="58108"/>
                        <a14:foregroundMark x1="88667" y1="35135" x2="84667" y2="69595"/>
                        <a14:foregroundMark x1="84667" y1="69595" x2="54000" y2="89189"/>
                        <a14:foregroundMark x1="54000" y1="89189" x2="31333" y2="85811"/>
                        <a14:foregroundMark x1="28667" y1="45946" x2="49333" y2="58108"/>
                        <a14:foregroundMark x1="38000" y1="18243" x2="10667" y2="41216"/>
                        <a14:foregroundMark x1="10667" y1="41216" x2="20000" y2="72973"/>
                        <a14:foregroundMark x1="14000" y1="31757" x2="11333" y2="68919"/>
                        <a14:foregroundMark x1="11333" y1="68919" x2="11333" y2="69595"/>
                        <a14:foregroundMark x1="9333" y1="43919" x2="9333" y2="33108"/>
                        <a14:foregroundMark x1="60667" y1="39189" x2="65333" y2="53378"/>
                        <a14:foregroundMark x1="48000" y1="45946" x2="32000" y2="39865"/>
                        <a14:foregroundMark x1="24000" y1="18243" x2="10667" y2="30405"/>
                        <a14:foregroundMark x1="42667" y1="88514" x2="39333" y2="74324"/>
                        <a14:foregroundMark x1="84000" y1="54054" x2="60000" y2="24324"/>
                        <a14:foregroundMark x1="80000" y1="19595" x2="64000" y2="7432"/>
                        <a14:foregroundMark x1="38667" y1="18919" x2="33333" y2="8784"/>
                        <a14:foregroundMark x1="53333" y1="8784" x2="36000" y2="6757"/>
                        <a14:foregroundMark x1="24667" y1="24324" x2="16667" y2="2094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30333" y="3768198"/>
            <a:ext cx="1196422" cy="1180470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1B04F9B3-026C-4202-BE92-352DC17392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432" b="89865" l="8667" r="90000">
                        <a14:foregroundMark x1="63333" y1="8784" x2="26000" y2="16892"/>
                        <a14:foregroundMark x1="26000" y1="16892" x2="11333" y2="50676"/>
                        <a14:foregroundMark x1="11333" y1="50676" x2="23333" y2="75000"/>
                        <a14:foregroundMark x1="70000" y1="13514" x2="90000" y2="43919"/>
                        <a14:foregroundMark x1="90000" y1="43919" x2="88000" y2="58108"/>
                        <a14:foregroundMark x1="88667" y1="35135" x2="84667" y2="69595"/>
                        <a14:foregroundMark x1="84667" y1="69595" x2="54000" y2="89189"/>
                        <a14:foregroundMark x1="54000" y1="89189" x2="31333" y2="85811"/>
                        <a14:foregroundMark x1="28667" y1="45946" x2="49333" y2="58108"/>
                        <a14:foregroundMark x1="38000" y1="18243" x2="10667" y2="41216"/>
                        <a14:foregroundMark x1="10667" y1="41216" x2="20000" y2="72973"/>
                        <a14:foregroundMark x1="14000" y1="31757" x2="11333" y2="68919"/>
                        <a14:foregroundMark x1="11333" y1="68919" x2="11333" y2="69595"/>
                        <a14:foregroundMark x1="9333" y1="43919" x2="9333" y2="33108"/>
                        <a14:foregroundMark x1="60667" y1="39189" x2="65333" y2="53378"/>
                        <a14:foregroundMark x1="48000" y1="45946" x2="32000" y2="39865"/>
                        <a14:foregroundMark x1="24000" y1="18243" x2="10667" y2="30405"/>
                        <a14:foregroundMark x1="42667" y1="88514" x2="39333" y2="74324"/>
                        <a14:foregroundMark x1="84000" y1="54054" x2="60000" y2="24324"/>
                        <a14:foregroundMark x1="80000" y1="19595" x2="64000" y2="7432"/>
                        <a14:foregroundMark x1="38667" y1="18919" x2="33333" y2="8784"/>
                        <a14:foregroundMark x1="53333" y1="8784" x2="36000" y2="6757"/>
                        <a14:foregroundMark x1="24667" y1="24324" x2="16667" y2="2094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987822" y="5526672"/>
            <a:ext cx="1196422" cy="1180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625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타원 14">
            <a:extLst>
              <a:ext uri="{FF2B5EF4-FFF2-40B4-BE49-F238E27FC236}">
                <a16:creationId xmlns:a16="http://schemas.microsoft.com/office/drawing/2014/main" id="{A36B65DF-6AB8-49B7-97A6-18F91906F5B5}"/>
              </a:ext>
            </a:extLst>
          </p:cNvPr>
          <p:cNvSpPr/>
          <p:nvPr/>
        </p:nvSpPr>
        <p:spPr>
          <a:xfrm>
            <a:off x="2573867" y="2858911"/>
            <a:ext cx="1162755" cy="1162755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1A0FAB6C-C04D-481D-A3FF-0DDC7FBE274B}"/>
              </a:ext>
            </a:extLst>
          </p:cNvPr>
          <p:cNvSpPr/>
          <p:nvPr/>
        </p:nvSpPr>
        <p:spPr>
          <a:xfrm>
            <a:off x="6987822" y="3768198"/>
            <a:ext cx="1162755" cy="1162755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68E4215C-F186-42EC-94B7-BFDD5FE34BE5}"/>
              </a:ext>
            </a:extLst>
          </p:cNvPr>
          <p:cNvSpPr/>
          <p:nvPr/>
        </p:nvSpPr>
        <p:spPr>
          <a:xfrm>
            <a:off x="4047166" y="1050927"/>
            <a:ext cx="1162755" cy="1162755"/>
          </a:xfrm>
          <a:prstGeom prst="ellipse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E231DD2C-D20E-42A0-83EA-F7241AD7BA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차량 이동 과정</a:t>
            </a:r>
          </a:p>
        </p:txBody>
      </p:sp>
      <p:graphicFrame>
        <p:nvGraphicFramePr>
          <p:cNvPr id="7" name="내용 개체 틀 6">
            <a:extLst>
              <a:ext uri="{FF2B5EF4-FFF2-40B4-BE49-F238E27FC236}">
                <a16:creationId xmlns:a16="http://schemas.microsoft.com/office/drawing/2014/main" id="{C76807F0-D798-48E8-8696-FD94B51B686D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697301" y="1632306"/>
          <a:ext cx="8797398" cy="45201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66233">
                  <a:extLst>
                    <a:ext uri="{9D8B030D-6E8A-4147-A177-3AD203B41FA5}">
                      <a16:colId xmlns:a16="http://schemas.microsoft.com/office/drawing/2014/main" val="3826191427"/>
                    </a:ext>
                  </a:extLst>
                </a:gridCol>
                <a:gridCol w="1466233">
                  <a:extLst>
                    <a:ext uri="{9D8B030D-6E8A-4147-A177-3AD203B41FA5}">
                      <a16:colId xmlns:a16="http://schemas.microsoft.com/office/drawing/2014/main" val="2359746402"/>
                    </a:ext>
                  </a:extLst>
                </a:gridCol>
                <a:gridCol w="1466233">
                  <a:extLst>
                    <a:ext uri="{9D8B030D-6E8A-4147-A177-3AD203B41FA5}">
                      <a16:colId xmlns:a16="http://schemas.microsoft.com/office/drawing/2014/main" val="1872602091"/>
                    </a:ext>
                  </a:extLst>
                </a:gridCol>
                <a:gridCol w="1466233">
                  <a:extLst>
                    <a:ext uri="{9D8B030D-6E8A-4147-A177-3AD203B41FA5}">
                      <a16:colId xmlns:a16="http://schemas.microsoft.com/office/drawing/2014/main" val="1877665033"/>
                    </a:ext>
                  </a:extLst>
                </a:gridCol>
                <a:gridCol w="1466233">
                  <a:extLst>
                    <a:ext uri="{9D8B030D-6E8A-4147-A177-3AD203B41FA5}">
                      <a16:colId xmlns:a16="http://schemas.microsoft.com/office/drawing/2014/main" val="2266310805"/>
                    </a:ext>
                  </a:extLst>
                </a:gridCol>
                <a:gridCol w="1466233">
                  <a:extLst>
                    <a:ext uri="{9D8B030D-6E8A-4147-A177-3AD203B41FA5}">
                      <a16:colId xmlns:a16="http://schemas.microsoft.com/office/drawing/2014/main" val="2203507222"/>
                    </a:ext>
                  </a:extLst>
                </a:gridCol>
              </a:tblGrid>
              <a:tr h="90402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74107966"/>
                  </a:ext>
                </a:extLst>
              </a:tr>
              <a:tr h="90402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32232359"/>
                  </a:ext>
                </a:extLst>
              </a:tr>
              <a:tr h="90402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47941117"/>
                  </a:ext>
                </a:extLst>
              </a:tr>
              <a:tr h="90402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79067233"/>
                  </a:ext>
                </a:extLst>
              </a:tr>
              <a:tr h="90402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85846790"/>
                  </a:ext>
                </a:extLst>
              </a:tr>
            </a:tbl>
          </a:graphicData>
        </a:graphic>
      </p:graphicFrame>
      <p:pic>
        <p:nvPicPr>
          <p:cNvPr id="5124" name="Picture 4" descr="car top view pngì ëí ì´ë¯¸ì§ ê²ìê²°ê³¼">
            <a:extLst>
              <a:ext uri="{FF2B5EF4-FFF2-40B4-BE49-F238E27FC236}">
                <a16:creationId xmlns:a16="http://schemas.microsoft.com/office/drawing/2014/main" id="{7C9CDD87-EF60-4000-BD15-3B0402571B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2648" y="1323106"/>
            <a:ext cx="1151768" cy="618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ê´ë ¨ ì´ë¯¸ì§">
            <a:extLst>
              <a:ext uri="{FF2B5EF4-FFF2-40B4-BE49-F238E27FC236}">
                <a16:creationId xmlns:a16="http://schemas.microsoft.com/office/drawing/2014/main" id="{F60FA871-CD32-4532-9FDC-2635B00762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0623" y="2994378"/>
            <a:ext cx="869244" cy="869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 descr="ê´ë ¨ ì´ë¯¸ì§">
            <a:extLst>
              <a:ext uri="{FF2B5EF4-FFF2-40B4-BE49-F238E27FC236}">
                <a16:creationId xmlns:a16="http://schemas.microsoft.com/office/drawing/2014/main" id="{9962330A-215D-4071-B566-F46E25DDDA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4578" y="3892376"/>
            <a:ext cx="869244" cy="869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3357F836-1309-4C3D-98D9-8E2B7F21FAB1}"/>
              </a:ext>
            </a:extLst>
          </p:cNvPr>
          <p:cNvCxnSpPr>
            <a:cxnSpLocks/>
          </p:cNvCxnSpPr>
          <p:nvPr/>
        </p:nvCxnSpPr>
        <p:spPr>
          <a:xfrm>
            <a:off x="3318933" y="1682250"/>
            <a:ext cx="0" cy="73357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>
            <a:extLst>
              <a:ext uri="{FF2B5EF4-FFF2-40B4-BE49-F238E27FC236}">
                <a16:creationId xmlns:a16="http://schemas.microsoft.com/office/drawing/2014/main" id="{81634D6E-8A01-4234-B0FD-9B10A057C6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432" b="89865" l="8667" r="90000">
                        <a14:foregroundMark x1="63333" y1="8784" x2="26000" y2="16892"/>
                        <a14:foregroundMark x1="26000" y1="16892" x2="11333" y2="50676"/>
                        <a14:foregroundMark x1="11333" y1="50676" x2="23333" y2="75000"/>
                        <a14:foregroundMark x1="70000" y1="13514" x2="90000" y2="43919"/>
                        <a14:foregroundMark x1="90000" y1="43919" x2="88000" y2="58108"/>
                        <a14:foregroundMark x1="88667" y1="35135" x2="84667" y2="69595"/>
                        <a14:foregroundMark x1="84667" y1="69595" x2="54000" y2="89189"/>
                        <a14:foregroundMark x1="54000" y1="89189" x2="31333" y2="85811"/>
                        <a14:foregroundMark x1="28667" y1="45946" x2="49333" y2="58108"/>
                        <a14:foregroundMark x1="38000" y1="18243" x2="10667" y2="41216"/>
                        <a14:foregroundMark x1="10667" y1="41216" x2="20000" y2="72973"/>
                        <a14:foregroundMark x1="14000" y1="31757" x2="11333" y2="68919"/>
                        <a14:foregroundMark x1="11333" y1="68919" x2="11333" y2="69595"/>
                        <a14:foregroundMark x1="9333" y1="43919" x2="9333" y2="33108"/>
                        <a14:foregroundMark x1="60667" y1="39189" x2="65333" y2="53378"/>
                        <a14:foregroundMark x1="48000" y1="45946" x2="32000" y2="39865"/>
                        <a14:foregroundMark x1="24000" y1="18243" x2="10667" y2="30405"/>
                        <a14:foregroundMark x1="42667" y1="88514" x2="39333" y2="74324"/>
                        <a14:foregroundMark x1="84000" y1="54054" x2="60000" y2="24324"/>
                        <a14:foregroundMark x1="80000" y1="19595" x2="64000" y2="7432"/>
                        <a14:foregroundMark x1="38667" y1="18919" x2="33333" y2="8784"/>
                        <a14:foregroundMark x1="53333" y1="8784" x2="36000" y2="6757"/>
                        <a14:foregroundMark x1="24667" y1="24324" x2="16667" y2="2094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954155" y="1058148"/>
            <a:ext cx="1196422" cy="1180470"/>
          </a:xfrm>
          <a:prstGeom prst="rect">
            <a:avLst/>
          </a:prstGeom>
        </p:spPr>
      </p:pic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B9E546D8-4C2E-41B9-B0D4-6D2C7C179CFC}"/>
              </a:ext>
            </a:extLst>
          </p:cNvPr>
          <p:cNvCxnSpPr>
            <a:cxnSpLocks/>
          </p:cNvCxnSpPr>
          <p:nvPr/>
        </p:nvCxnSpPr>
        <p:spPr>
          <a:xfrm flipH="1">
            <a:off x="3274186" y="1490135"/>
            <a:ext cx="609192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516577D8-AFA6-44B3-96BA-CFBB6DB5DC05}"/>
              </a:ext>
            </a:extLst>
          </p:cNvPr>
          <p:cNvCxnSpPr>
            <a:cxnSpLocks/>
          </p:cNvCxnSpPr>
          <p:nvPr/>
        </p:nvCxnSpPr>
        <p:spPr>
          <a:xfrm>
            <a:off x="3318933" y="2614788"/>
            <a:ext cx="0" cy="69849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그림 28">
            <a:extLst>
              <a:ext uri="{FF2B5EF4-FFF2-40B4-BE49-F238E27FC236}">
                <a16:creationId xmlns:a16="http://schemas.microsoft.com/office/drawing/2014/main" id="{9D09B826-FCA7-48F2-958C-D19584AAC63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432" b="89865" l="8667" r="90000">
                        <a14:foregroundMark x1="63333" y1="8784" x2="26000" y2="16892"/>
                        <a14:foregroundMark x1="26000" y1="16892" x2="11333" y2="50676"/>
                        <a14:foregroundMark x1="11333" y1="50676" x2="23333" y2="75000"/>
                        <a14:foregroundMark x1="70000" y1="13514" x2="90000" y2="43919"/>
                        <a14:foregroundMark x1="90000" y1="43919" x2="88000" y2="58108"/>
                        <a14:foregroundMark x1="88667" y1="35135" x2="84667" y2="69595"/>
                        <a14:foregroundMark x1="84667" y1="69595" x2="54000" y2="89189"/>
                        <a14:foregroundMark x1="54000" y1="89189" x2="31333" y2="85811"/>
                        <a14:foregroundMark x1="28667" y1="45946" x2="49333" y2="58108"/>
                        <a14:foregroundMark x1="38000" y1="18243" x2="10667" y2="41216"/>
                        <a14:foregroundMark x1="10667" y1="41216" x2="20000" y2="72973"/>
                        <a14:foregroundMark x1="14000" y1="31757" x2="11333" y2="68919"/>
                        <a14:foregroundMark x1="11333" y1="68919" x2="11333" y2="69595"/>
                        <a14:foregroundMark x1="9333" y1="43919" x2="9333" y2="33108"/>
                        <a14:foregroundMark x1="60667" y1="39189" x2="65333" y2="53378"/>
                        <a14:foregroundMark x1="48000" y1="45946" x2="32000" y2="39865"/>
                        <a14:foregroundMark x1="24000" y1="18243" x2="10667" y2="30405"/>
                        <a14:foregroundMark x1="42667" y1="88514" x2="39333" y2="74324"/>
                        <a14:foregroundMark x1="84000" y1="54054" x2="60000" y2="24324"/>
                        <a14:foregroundMark x1="80000" y1="19595" x2="64000" y2="7432"/>
                        <a14:foregroundMark x1="38667" y1="18919" x2="33333" y2="8784"/>
                        <a14:foregroundMark x1="53333" y1="8784" x2="36000" y2="6757"/>
                        <a14:foregroundMark x1="24667" y1="24324" x2="16667" y2="2094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30333" y="3768198"/>
            <a:ext cx="1196422" cy="1180470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1B04F9B3-026C-4202-BE92-352DC17392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432" b="89865" l="8667" r="90000">
                        <a14:foregroundMark x1="63333" y1="8784" x2="26000" y2="16892"/>
                        <a14:foregroundMark x1="26000" y1="16892" x2="11333" y2="50676"/>
                        <a14:foregroundMark x1="11333" y1="50676" x2="23333" y2="75000"/>
                        <a14:foregroundMark x1="70000" y1="13514" x2="90000" y2="43919"/>
                        <a14:foregroundMark x1="90000" y1="43919" x2="88000" y2="58108"/>
                        <a14:foregroundMark x1="88667" y1="35135" x2="84667" y2="69595"/>
                        <a14:foregroundMark x1="84667" y1="69595" x2="54000" y2="89189"/>
                        <a14:foregroundMark x1="54000" y1="89189" x2="31333" y2="85811"/>
                        <a14:foregroundMark x1="28667" y1="45946" x2="49333" y2="58108"/>
                        <a14:foregroundMark x1="38000" y1="18243" x2="10667" y2="41216"/>
                        <a14:foregroundMark x1="10667" y1="41216" x2="20000" y2="72973"/>
                        <a14:foregroundMark x1="14000" y1="31757" x2="11333" y2="68919"/>
                        <a14:foregroundMark x1="11333" y1="68919" x2="11333" y2="69595"/>
                        <a14:foregroundMark x1="9333" y1="43919" x2="9333" y2="33108"/>
                        <a14:foregroundMark x1="60667" y1="39189" x2="65333" y2="53378"/>
                        <a14:foregroundMark x1="48000" y1="45946" x2="32000" y2="39865"/>
                        <a14:foregroundMark x1="24000" y1="18243" x2="10667" y2="30405"/>
                        <a14:foregroundMark x1="42667" y1="88514" x2="39333" y2="74324"/>
                        <a14:foregroundMark x1="84000" y1="54054" x2="60000" y2="24324"/>
                        <a14:foregroundMark x1="80000" y1="19595" x2="64000" y2="7432"/>
                        <a14:foregroundMark x1="38667" y1="18919" x2="33333" y2="8784"/>
                        <a14:foregroundMark x1="53333" y1="8784" x2="36000" y2="6757"/>
                        <a14:foregroundMark x1="24667" y1="24324" x2="16667" y2="2094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987822" y="5526672"/>
            <a:ext cx="1196422" cy="1180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037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내용 개체 틀 6">
            <a:extLst>
              <a:ext uri="{FF2B5EF4-FFF2-40B4-BE49-F238E27FC236}">
                <a16:creationId xmlns:a16="http://schemas.microsoft.com/office/drawing/2014/main" id="{C76807F0-D798-48E8-8696-FD94B51B686D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697301" y="1632306"/>
          <a:ext cx="8797398" cy="45201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66233">
                  <a:extLst>
                    <a:ext uri="{9D8B030D-6E8A-4147-A177-3AD203B41FA5}">
                      <a16:colId xmlns:a16="http://schemas.microsoft.com/office/drawing/2014/main" val="3826191427"/>
                    </a:ext>
                  </a:extLst>
                </a:gridCol>
                <a:gridCol w="1466233">
                  <a:extLst>
                    <a:ext uri="{9D8B030D-6E8A-4147-A177-3AD203B41FA5}">
                      <a16:colId xmlns:a16="http://schemas.microsoft.com/office/drawing/2014/main" val="2359746402"/>
                    </a:ext>
                  </a:extLst>
                </a:gridCol>
                <a:gridCol w="1466233">
                  <a:extLst>
                    <a:ext uri="{9D8B030D-6E8A-4147-A177-3AD203B41FA5}">
                      <a16:colId xmlns:a16="http://schemas.microsoft.com/office/drawing/2014/main" val="1872602091"/>
                    </a:ext>
                  </a:extLst>
                </a:gridCol>
                <a:gridCol w="1466233">
                  <a:extLst>
                    <a:ext uri="{9D8B030D-6E8A-4147-A177-3AD203B41FA5}">
                      <a16:colId xmlns:a16="http://schemas.microsoft.com/office/drawing/2014/main" val="1877665033"/>
                    </a:ext>
                  </a:extLst>
                </a:gridCol>
                <a:gridCol w="1466233">
                  <a:extLst>
                    <a:ext uri="{9D8B030D-6E8A-4147-A177-3AD203B41FA5}">
                      <a16:colId xmlns:a16="http://schemas.microsoft.com/office/drawing/2014/main" val="2266310805"/>
                    </a:ext>
                  </a:extLst>
                </a:gridCol>
                <a:gridCol w="1466233">
                  <a:extLst>
                    <a:ext uri="{9D8B030D-6E8A-4147-A177-3AD203B41FA5}">
                      <a16:colId xmlns:a16="http://schemas.microsoft.com/office/drawing/2014/main" val="2203507222"/>
                    </a:ext>
                  </a:extLst>
                </a:gridCol>
              </a:tblGrid>
              <a:tr h="90402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74107966"/>
                  </a:ext>
                </a:extLst>
              </a:tr>
              <a:tr h="90402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32232359"/>
                  </a:ext>
                </a:extLst>
              </a:tr>
              <a:tr h="90402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47941117"/>
                  </a:ext>
                </a:extLst>
              </a:tr>
              <a:tr h="90402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79067233"/>
                  </a:ext>
                </a:extLst>
              </a:tr>
              <a:tr h="90402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85846790"/>
                  </a:ext>
                </a:extLst>
              </a:tr>
            </a:tbl>
          </a:graphicData>
        </a:graphic>
      </p:graphicFrame>
      <p:sp>
        <p:nvSpPr>
          <p:cNvPr id="16" name="타원 15">
            <a:extLst>
              <a:ext uri="{FF2B5EF4-FFF2-40B4-BE49-F238E27FC236}">
                <a16:creationId xmlns:a16="http://schemas.microsoft.com/office/drawing/2014/main" id="{1A0FAB6C-C04D-481D-A3FF-0DDC7FBE274B}"/>
              </a:ext>
            </a:extLst>
          </p:cNvPr>
          <p:cNvSpPr/>
          <p:nvPr/>
        </p:nvSpPr>
        <p:spPr>
          <a:xfrm>
            <a:off x="6987822" y="3768198"/>
            <a:ext cx="1162755" cy="1162755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68E4215C-F186-42EC-94B7-BFDD5FE34BE5}"/>
              </a:ext>
            </a:extLst>
          </p:cNvPr>
          <p:cNvSpPr/>
          <p:nvPr/>
        </p:nvSpPr>
        <p:spPr>
          <a:xfrm>
            <a:off x="2585681" y="2804060"/>
            <a:ext cx="1162755" cy="1162755"/>
          </a:xfrm>
          <a:prstGeom prst="ellipse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E231DD2C-D20E-42A0-83EA-F7241AD7BA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차량 이동 과정</a:t>
            </a:r>
          </a:p>
        </p:txBody>
      </p:sp>
      <p:pic>
        <p:nvPicPr>
          <p:cNvPr id="5124" name="Picture 4" descr="car top view pngì ëí ì´ë¯¸ì§ ê²ìê²°ê³¼">
            <a:extLst>
              <a:ext uri="{FF2B5EF4-FFF2-40B4-BE49-F238E27FC236}">
                <a16:creationId xmlns:a16="http://schemas.microsoft.com/office/drawing/2014/main" id="{7C9CDD87-EF60-4000-BD15-3B0402571B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551163" y="3076239"/>
            <a:ext cx="1151768" cy="618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 descr="ê´ë ¨ ì´ë¯¸ì§">
            <a:extLst>
              <a:ext uri="{FF2B5EF4-FFF2-40B4-BE49-F238E27FC236}">
                <a16:creationId xmlns:a16="http://schemas.microsoft.com/office/drawing/2014/main" id="{9962330A-215D-4071-B566-F46E25DDDA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4578" y="3892376"/>
            <a:ext cx="869244" cy="869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81634D6E-8A01-4234-B0FD-9B10A057C6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432" b="89865" l="8667" r="90000">
                        <a14:foregroundMark x1="63333" y1="8784" x2="26000" y2="16892"/>
                        <a14:foregroundMark x1="26000" y1="16892" x2="11333" y2="50676"/>
                        <a14:foregroundMark x1="11333" y1="50676" x2="23333" y2="75000"/>
                        <a14:foregroundMark x1="70000" y1="13514" x2="90000" y2="43919"/>
                        <a14:foregroundMark x1="90000" y1="43919" x2="88000" y2="58108"/>
                        <a14:foregroundMark x1="88667" y1="35135" x2="84667" y2="69595"/>
                        <a14:foregroundMark x1="84667" y1="69595" x2="54000" y2="89189"/>
                        <a14:foregroundMark x1="54000" y1="89189" x2="31333" y2="85811"/>
                        <a14:foregroundMark x1="28667" y1="45946" x2="49333" y2="58108"/>
                        <a14:foregroundMark x1="38000" y1="18243" x2="10667" y2="41216"/>
                        <a14:foregroundMark x1="10667" y1="41216" x2="20000" y2="72973"/>
                        <a14:foregroundMark x1="14000" y1="31757" x2="11333" y2="68919"/>
                        <a14:foregroundMark x1="11333" y1="68919" x2="11333" y2="69595"/>
                        <a14:foregroundMark x1="9333" y1="43919" x2="9333" y2="33108"/>
                        <a14:foregroundMark x1="60667" y1="39189" x2="65333" y2="53378"/>
                        <a14:foregroundMark x1="48000" y1="45946" x2="32000" y2="39865"/>
                        <a14:foregroundMark x1="24000" y1="18243" x2="10667" y2="30405"/>
                        <a14:foregroundMark x1="42667" y1="88514" x2="39333" y2="74324"/>
                        <a14:foregroundMark x1="84000" y1="54054" x2="60000" y2="24324"/>
                        <a14:foregroundMark x1="80000" y1="19595" x2="64000" y2="7432"/>
                        <a14:foregroundMark x1="38667" y1="18919" x2="33333" y2="8784"/>
                        <a14:foregroundMark x1="53333" y1="8784" x2="36000" y2="6757"/>
                        <a14:foregroundMark x1="24667" y1="24324" x2="16667" y2="2094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954155" y="1058148"/>
            <a:ext cx="1196422" cy="1180470"/>
          </a:xfrm>
          <a:prstGeom prst="rect">
            <a:avLst/>
          </a:prstGeom>
        </p:spPr>
      </p:pic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516577D8-AFA6-44B3-96BA-CFBB6DB5DC05}"/>
              </a:ext>
            </a:extLst>
          </p:cNvPr>
          <p:cNvCxnSpPr>
            <a:cxnSpLocks/>
          </p:cNvCxnSpPr>
          <p:nvPr/>
        </p:nvCxnSpPr>
        <p:spPr>
          <a:xfrm>
            <a:off x="3447536" y="3281368"/>
            <a:ext cx="91420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그림 28">
            <a:extLst>
              <a:ext uri="{FF2B5EF4-FFF2-40B4-BE49-F238E27FC236}">
                <a16:creationId xmlns:a16="http://schemas.microsoft.com/office/drawing/2014/main" id="{9D09B826-FCA7-48F2-958C-D19584AAC63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432" b="89865" l="8667" r="90000">
                        <a14:foregroundMark x1="63333" y1="8784" x2="26000" y2="16892"/>
                        <a14:foregroundMark x1="26000" y1="16892" x2="11333" y2="50676"/>
                        <a14:foregroundMark x1="11333" y1="50676" x2="23333" y2="75000"/>
                        <a14:foregroundMark x1="70000" y1="13514" x2="90000" y2="43919"/>
                        <a14:foregroundMark x1="90000" y1="43919" x2="88000" y2="58108"/>
                        <a14:foregroundMark x1="88667" y1="35135" x2="84667" y2="69595"/>
                        <a14:foregroundMark x1="84667" y1="69595" x2="54000" y2="89189"/>
                        <a14:foregroundMark x1="54000" y1="89189" x2="31333" y2="85811"/>
                        <a14:foregroundMark x1="28667" y1="45946" x2="49333" y2="58108"/>
                        <a14:foregroundMark x1="38000" y1="18243" x2="10667" y2="41216"/>
                        <a14:foregroundMark x1="10667" y1="41216" x2="20000" y2="72973"/>
                        <a14:foregroundMark x1="14000" y1="31757" x2="11333" y2="68919"/>
                        <a14:foregroundMark x1="11333" y1="68919" x2="11333" y2="69595"/>
                        <a14:foregroundMark x1="9333" y1="43919" x2="9333" y2="33108"/>
                        <a14:foregroundMark x1="60667" y1="39189" x2="65333" y2="53378"/>
                        <a14:foregroundMark x1="48000" y1="45946" x2="32000" y2="39865"/>
                        <a14:foregroundMark x1="24000" y1="18243" x2="10667" y2="30405"/>
                        <a14:foregroundMark x1="42667" y1="88514" x2="39333" y2="74324"/>
                        <a14:foregroundMark x1="84000" y1="54054" x2="60000" y2="24324"/>
                        <a14:foregroundMark x1="80000" y1="19595" x2="64000" y2="7432"/>
                        <a14:foregroundMark x1="38667" y1="18919" x2="33333" y2="8784"/>
                        <a14:foregroundMark x1="53333" y1="8784" x2="36000" y2="6757"/>
                        <a14:foregroundMark x1="24667" y1="24324" x2="16667" y2="2094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30333" y="3768198"/>
            <a:ext cx="1196422" cy="1180470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1B04F9B3-026C-4202-BE92-352DC17392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432" b="89865" l="8667" r="90000">
                        <a14:foregroundMark x1="63333" y1="8784" x2="26000" y2="16892"/>
                        <a14:foregroundMark x1="26000" y1="16892" x2="11333" y2="50676"/>
                        <a14:foregroundMark x1="11333" y1="50676" x2="23333" y2="75000"/>
                        <a14:foregroundMark x1="70000" y1="13514" x2="90000" y2="43919"/>
                        <a14:foregroundMark x1="90000" y1="43919" x2="88000" y2="58108"/>
                        <a14:foregroundMark x1="88667" y1="35135" x2="84667" y2="69595"/>
                        <a14:foregroundMark x1="84667" y1="69595" x2="54000" y2="89189"/>
                        <a14:foregroundMark x1="54000" y1="89189" x2="31333" y2="85811"/>
                        <a14:foregroundMark x1="28667" y1="45946" x2="49333" y2="58108"/>
                        <a14:foregroundMark x1="38000" y1="18243" x2="10667" y2="41216"/>
                        <a14:foregroundMark x1="10667" y1="41216" x2="20000" y2="72973"/>
                        <a14:foregroundMark x1="14000" y1="31757" x2="11333" y2="68919"/>
                        <a14:foregroundMark x1="11333" y1="68919" x2="11333" y2="69595"/>
                        <a14:foregroundMark x1="9333" y1="43919" x2="9333" y2="33108"/>
                        <a14:foregroundMark x1="60667" y1="39189" x2="65333" y2="53378"/>
                        <a14:foregroundMark x1="48000" y1="45946" x2="32000" y2="39865"/>
                        <a14:foregroundMark x1="24000" y1="18243" x2="10667" y2="30405"/>
                        <a14:foregroundMark x1="42667" y1="88514" x2="39333" y2="74324"/>
                        <a14:foregroundMark x1="84000" y1="54054" x2="60000" y2="24324"/>
                        <a14:foregroundMark x1="80000" y1="19595" x2="64000" y2="7432"/>
                        <a14:foregroundMark x1="38667" y1="18919" x2="33333" y2="8784"/>
                        <a14:foregroundMark x1="53333" y1="8784" x2="36000" y2="6757"/>
                        <a14:foregroundMark x1="24667" y1="24324" x2="16667" y2="2094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987822" y="5526672"/>
            <a:ext cx="1196422" cy="1180470"/>
          </a:xfrm>
          <a:prstGeom prst="rect">
            <a:avLst/>
          </a:prstGeom>
        </p:spPr>
      </p:pic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44873592-CF20-478B-A5DE-4AF68D32E923}"/>
              </a:ext>
            </a:extLst>
          </p:cNvPr>
          <p:cNvCxnSpPr>
            <a:cxnSpLocks/>
          </p:cNvCxnSpPr>
          <p:nvPr/>
        </p:nvCxnSpPr>
        <p:spPr>
          <a:xfrm>
            <a:off x="6254045" y="3552301"/>
            <a:ext cx="0" cy="69849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11154DE-EE16-485B-8AC3-3501F8416923}"/>
              </a:ext>
            </a:extLst>
          </p:cNvPr>
          <p:cNvCxnSpPr>
            <a:cxnSpLocks/>
          </p:cNvCxnSpPr>
          <p:nvPr/>
        </p:nvCxnSpPr>
        <p:spPr>
          <a:xfrm>
            <a:off x="4769655" y="3281368"/>
            <a:ext cx="1089278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6DB70B44-5B6C-49C1-924E-2EAC4498051C}"/>
              </a:ext>
            </a:extLst>
          </p:cNvPr>
          <p:cNvCxnSpPr>
            <a:cxnSpLocks/>
          </p:cNvCxnSpPr>
          <p:nvPr/>
        </p:nvCxnSpPr>
        <p:spPr>
          <a:xfrm>
            <a:off x="6203543" y="4489279"/>
            <a:ext cx="750612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8210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내용 개체 틀 6">
            <a:extLst>
              <a:ext uri="{FF2B5EF4-FFF2-40B4-BE49-F238E27FC236}">
                <a16:creationId xmlns:a16="http://schemas.microsoft.com/office/drawing/2014/main" id="{C76807F0-D798-48E8-8696-FD94B51B686D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697301" y="1632306"/>
          <a:ext cx="8797398" cy="45201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66233">
                  <a:extLst>
                    <a:ext uri="{9D8B030D-6E8A-4147-A177-3AD203B41FA5}">
                      <a16:colId xmlns:a16="http://schemas.microsoft.com/office/drawing/2014/main" val="3826191427"/>
                    </a:ext>
                  </a:extLst>
                </a:gridCol>
                <a:gridCol w="1466233">
                  <a:extLst>
                    <a:ext uri="{9D8B030D-6E8A-4147-A177-3AD203B41FA5}">
                      <a16:colId xmlns:a16="http://schemas.microsoft.com/office/drawing/2014/main" val="2359746402"/>
                    </a:ext>
                  </a:extLst>
                </a:gridCol>
                <a:gridCol w="1466233">
                  <a:extLst>
                    <a:ext uri="{9D8B030D-6E8A-4147-A177-3AD203B41FA5}">
                      <a16:colId xmlns:a16="http://schemas.microsoft.com/office/drawing/2014/main" val="1872602091"/>
                    </a:ext>
                  </a:extLst>
                </a:gridCol>
                <a:gridCol w="1466233">
                  <a:extLst>
                    <a:ext uri="{9D8B030D-6E8A-4147-A177-3AD203B41FA5}">
                      <a16:colId xmlns:a16="http://schemas.microsoft.com/office/drawing/2014/main" val="1877665033"/>
                    </a:ext>
                  </a:extLst>
                </a:gridCol>
                <a:gridCol w="1466233">
                  <a:extLst>
                    <a:ext uri="{9D8B030D-6E8A-4147-A177-3AD203B41FA5}">
                      <a16:colId xmlns:a16="http://schemas.microsoft.com/office/drawing/2014/main" val="2266310805"/>
                    </a:ext>
                  </a:extLst>
                </a:gridCol>
                <a:gridCol w="1466233">
                  <a:extLst>
                    <a:ext uri="{9D8B030D-6E8A-4147-A177-3AD203B41FA5}">
                      <a16:colId xmlns:a16="http://schemas.microsoft.com/office/drawing/2014/main" val="2203507222"/>
                    </a:ext>
                  </a:extLst>
                </a:gridCol>
              </a:tblGrid>
              <a:tr h="90402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74107966"/>
                  </a:ext>
                </a:extLst>
              </a:tr>
              <a:tr h="90402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32232359"/>
                  </a:ext>
                </a:extLst>
              </a:tr>
              <a:tr h="90402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47941117"/>
                  </a:ext>
                </a:extLst>
              </a:tr>
              <a:tr h="90402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79067233"/>
                  </a:ext>
                </a:extLst>
              </a:tr>
              <a:tr h="90402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85846790"/>
                  </a:ext>
                </a:extLst>
              </a:tr>
            </a:tbl>
          </a:graphicData>
        </a:graphic>
      </p:graphicFrame>
      <p:sp>
        <p:nvSpPr>
          <p:cNvPr id="17" name="타원 16">
            <a:extLst>
              <a:ext uri="{FF2B5EF4-FFF2-40B4-BE49-F238E27FC236}">
                <a16:creationId xmlns:a16="http://schemas.microsoft.com/office/drawing/2014/main" id="{68E4215C-F186-42EC-94B7-BFDD5FE34BE5}"/>
              </a:ext>
            </a:extLst>
          </p:cNvPr>
          <p:cNvSpPr/>
          <p:nvPr/>
        </p:nvSpPr>
        <p:spPr>
          <a:xfrm>
            <a:off x="7047181" y="3762704"/>
            <a:ext cx="1162755" cy="1162755"/>
          </a:xfrm>
          <a:prstGeom prst="ellipse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E231DD2C-D20E-42A0-83EA-F7241AD7BA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차량 이동 과정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81634D6E-8A01-4234-B0FD-9B10A057C6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432" b="89865" l="8667" r="90000">
                        <a14:foregroundMark x1="63333" y1="8784" x2="26000" y2="16892"/>
                        <a14:foregroundMark x1="26000" y1="16892" x2="11333" y2="50676"/>
                        <a14:foregroundMark x1="11333" y1="50676" x2="23333" y2="75000"/>
                        <a14:foregroundMark x1="70000" y1="13514" x2="90000" y2="43919"/>
                        <a14:foregroundMark x1="90000" y1="43919" x2="88000" y2="58108"/>
                        <a14:foregroundMark x1="88667" y1="35135" x2="84667" y2="69595"/>
                        <a14:foregroundMark x1="84667" y1="69595" x2="54000" y2="89189"/>
                        <a14:foregroundMark x1="54000" y1="89189" x2="31333" y2="85811"/>
                        <a14:foregroundMark x1="28667" y1="45946" x2="49333" y2="58108"/>
                        <a14:foregroundMark x1="38000" y1="18243" x2="10667" y2="41216"/>
                        <a14:foregroundMark x1="10667" y1="41216" x2="20000" y2="72973"/>
                        <a14:foregroundMark x1="14000" y1="31757" x2="11333" y2="68919"/>
                        <a14:foregroundMark x1="11333" y1="68919" x2="11333" y2="69595"/>
                        <a14:foregroundMark x1="9333" y1="43919" x2="9333" y2="33108"/>
                        <a14:foregroundMark x1="60667" y1="39189" x2="65333" y2="53378"/>
                        <a14:foregroundMark x1="48000" y1="45946" x2="32000" y2="39865"/>
                        <a14:foregroundMark x1="24000" y1="18243" x2="10667" y2="30405"/>
                        <a14:foregroundMark x1="42667" y1="88514" x2="39333" y2="74324"/>
                        <a14:foregroundMark x1="84000" y1="54054" x2="60000" y2="24324"/>
                        <a14:foregroundMark x1="80000" y1="19595" x2="64000" y2="7432"/>
                        <a14:foregroundMark x1="38667" y1="18919" x2="33333" y2="8784"/>
                        <a14:foregroundMark x1="53333" y1="8784" x2="36000" y2="6757"/>
                        <a14:foregroundMark x1="24667" y1="24324" x2="16667" y2="2094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954155" y="1058148"/>
            <a:ext cx="1196422" cy="1180470"/>
          </a:xfrm>
          <a:prstGeom prst="rect">
            <a:avLst/>
          </a:prstGeom>
        </p:spPr>
      </p:pic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516577D8-AFA6-44B3-96BA-CFBB6DB5DC05}"/>
              </a:ext>
            </a:extLst>
          </p:cNvPr>
          <p:cNvCxnSpPr>
            <a:cxnSpLocks/>
          </p:cNvCxnSpPr>
          <p:nvPr/>
        </p:nvCxnSpPr>
        <p:spPr>
          <a:xfrm>
            <a:off x="7940514" y="4489279"/>
            <a:ext cx="91420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그림 28">
            <a:extLst>
              <a:ext uri="{FF2B5EF4-FFF2-40B4-BE49-F238E27FC236}">
                <a16:creationId xmlns:a16="http://schemas.microsoft.com/office/drawing/2014/main" id="{9D09B826-FCA7-48F2-958C-D19584AAC6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432" b="89865" l="8667" r="90000">
                        <a14:foregroundMark x1="63333" y1="8784" x2="26000" y2="16892"/>
                        <a14:foregroundMark x1="26000" y1="16892" x2="11333" y2="50676"/>
                        <a14:foregroundMark x1="11333" y1="50676" x2="23333" y2="75000"/>
                        <a14:foregroundMark x1="70000" y1="13514" x2="90000" y2="43919"/>
                        <a14:foregroundMark x1="90000" y1="43919" x2="88000" y2="58108"/>
                        <a14:foregroundMark x1="88667" y1="35135" x2="84667" y2="69595"/>
                        <a14:foregroundMark x1="84667" y1="69595" x2="54000" y2="89189"/>
                        <a14:foregroundMark x1="54000" y1="89189" x2="31333" y2="85811"/>
                        <a14:foregroundMark x1="28667" y1="45946" x2="49333" y2="58108"/>
                        <a14:foregroundMark x1="38000" y1="18243" x2="10667" y2="41216"/>
                        <a14:foregroundMark x1="10667" y1="41216" x2="20000" y2="72973"/>
                        <a14:foregroundMark x1="14000" y1="31757" x2="11333" y2="68919"/>
                        <a14:foregroundMark x1="11333" y1="68919" x2="11333" y2="69595"/>
                        <a14:foregroundMark x1="9333" y1="43919" x2="9333" y2="33108"/>
                        <a14:foregroundMark x1="60667" y1="39189" x2="65333" y2="53378"/>
                        <a14:foregroundMark x1="48000" y1="45946" x2="32000" y2="39865"/>
                        <a14:foregroundMark x1="24000" y1="18243" x2="10667" y2="30405"/>
                        <a14:foregroundMark x1="42667" y1="88514" x2="39333" y2="74324"/>
                        <a14:foregroundMark x1="84000" y1="54054" x2="60000" y2="24324"/>
                        <a14:foregroundMark x1="80000" y1="19595" x2="64000" y2="7432"/>
                        <a14:foregroundMark x1="38667" y1="18919" x2="33333" y2="8784"/>
                        <a14:foregroundMark x1="53333" y1="8784" x2="36000" y2="6757"/>
                        <a14:foregroundMark x1="24667" y1="24324" x2="16667" y2="2094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30333" y="3768198"/>
            <a:ext cx="1196422" cy="1180470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1B04F9B3-026C-4202-BE92-352DC17392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432" b="89865" l="8667" r="90000">
                        <a14:foregroundMark x1="63333" y1="8784" x2="26000" y2="16892"/>
                        <a14:foregroundMark x1="26000" y1="16892" x2="11333" y2="50676"/>
                        <a14:foregroundMark x1="11333" y1="50676" x2="23333" y2="75000"/>
                        <a14:foregroundMark x1="70000" y1="13514" x2="90000" y2="43919"/>
                        <a14:foregroundMark x1="90000" y1="43919" x2="88000" y2="58108"/>
                        <a14:foregroundMark x1="88667" y1="35135" x2="84667" y2="69595"/>
                        <a14:foregroundMark x1="84667" y1="69595" x2="54000" y2="89189"/>
                        <a14:foregroundMark x1="54000" y1="89189" x2="31333" y2="85811"/>
                        <a14:foregroundMark x1="28667" y1="45946" x2="49333" y2="58108"/>
                        <a14:foregroundMark x1="38000" y1="18243" x2="10667" y2="41216"/>
                        <a14:foregroundMark x1="10667" y1="41216" x2="20000" y2="72973"/>
                        <a14:foregroundMark x1="14000" y1="31757" x2="11333" y2="68919"/>
                        <a14:foregroundMark x1="11333" y1="68919" x2="11333" y2="69595"/>
                        <a14:foregroundMark x1="9333" y1="43919" x2="9333" y2="33108"/>
                        <a14:foregroundMark x1="60667" y1="39189" x2="65333" y2="53378"/>
                        <a14:foregroundMark x1="48000" y1="45946" x2="32000" y2="39865"/>
                        <a14:foregroundMark x1="24000" y1="18243" x2="10667" y2="30405"/>
                        <a14:foregroundMark x1="42667" y1="88514" x2="39333" y2="74324"/>
                        <a14:foregroundMark x1="84000" y1="54054" x2="60000" y2="24324"/>
                        <a14:foregroundMark x1="80000" y1="19595" x2="64000" y2="7432"/>
                        <a14:foregroundMark x1="38667" y1="18919" x2="33333" y2="8784"/>
                        <a14:foregroundMark x1="53333" y1="8784" x2="36000" y2="6757"/>
                        <a14:foregroundMark x1="24667" y1="24324" x2="16667" y2="2094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987822" y="5526672"/>
            <a:ext cx="1196422" cy="1180470"/>
          </a:xfrm>
          <a:prstGeom prst="rect">
            <a:avLst/>
          </a:prstGeom>
        </p:spPr>
      </p:pic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44873592-CF20-478B-A5DE-4AF68D32E923}"/>
              </a:ext>
            </a:extLst>
          </p:cNvPr>
          <p:cNvCxnSpPr>
            <a:cxnSpLocks/>
          </p:cNvCxnSpPr>
          <p:nvPr/>
        </p:nvCxnSpPr>
        <p:spPr>
          <a:xfrm>
            <a:off x="9189156" y="4489279"/>
            <a:ext cx="0" cy="69849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11154DE-EE16-485B-8AC3-3501F8416923}"/>
              </a:ext>
            </a:extLst>
          </p:cNvPr>
          <p:cNvCxnSpPr>
            <a:cxnSpLocks/>
          </p:cNvCxnSpPr>
          <p:nvPr/>
        </p:nvCxnSpPr>
        <p:spPr>
          <a:xfrm>
            <a:off x="9211734" y="6318079"/>
            <a:ext cx="1089278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4" descr="car top view pngì ëí ì´ë¯¸ì§ ê²ìê²°ê³¼">
            <a:extLst>
              <a:ext uri="{FF2B5EF4-FFF2-40B4-BE49-F238E27FC236}">
                <a16:creationId xmlns:a16="http://schemas.microsoft.com/office/drawing/2014/main" id="{6CC558F4-ADC8-44A5-84F8-4104A402B3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7014652" y="4034881"/>
            <a:ext cx="1151768" cy="618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9FDA8093-12CE-4987-80E6-E0BA0CF631A4}"/>
              </a:ext>
            </a:extLst>
          </p:cNvPr>
          <p:cNvCxnSpPr>
            <a:cxnSpLocks/>
          </p:cNvCxnSpPr>
          <p:nvPr/>
        </p:nvCxnSpPr>
        <p:spPr>
          <a:xfrm>
            <a:off x="9189156" y="5331063"/>
            <a:ext cx="0" cy="69849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0936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내용 개체 틀 6">
            <a:extLst>
              <a:ext uri="{FF2B5EF4-FFF2-40B4-BE49-F238E27FC236}">
                <a16:creationId xmlns:a16="http://schemas.microsoft.com/office/drawing/2014/main" id="{C76807F0-D798-48E8-8696-FD94B51B686D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697301" y="1632306"/>
          <a:ext cx="8797398" cy="45201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66233">
                  <a:extLst>
                    <a:ext uri="{9D8B030D-6E8A-4147-A177-3AD203B41FA5}">
                      <a16:colId xmlns:a16="http://schemas.microsoft.com/office/drawing/2014/main" val="3826191427"/>
                    </a:ext>
                  </a:extLst>
                </a:gridCol>
                <a:gridCol w="1466233">
                  <a:extLst>
                    <a:ext uri="{9D8B030D-6E8A-4147-A177-3AD203B41FA5}">
                      <a16:colId xmlns:a16="http://schemas.microsoft.com/office/drawing/2014/main" val="2359746402"/>
                    </a:ext>
                  </a:extLst>
                </a:gridCol>
                <a:gridCol w="1466233">
                  <a:extLst>
                    <a:ext uri="{9D8B030D-6E8A-4147-A177-3AD203B41FA5}">
                      <a16:colId xmlns:a16="http://schemas.microsoft.com/office/drawing/2014/main" val="1872602091"/>
                    </a:ext>
                  </a:extLst>
                </a:gridCol>
                <a:gridCol w="1466233">
                  <a:extLst>
                    <a:ext uri="{9D8B030D-6E8A-4147-A177-3AD203B41FA5}">
                      <a16:colId xmlns:a16="http://schemas.microsoft.com/office/drawing/2014/main" val="1877665033"/>
                    </a:ext>
                  </a:extLst>
                </a:gridCol>
                <a:gridCol w="1466233">
                  <a:extLst>
                    <a:ext uri="{9D8B030D-6E8A-4147-A177-3AD203B41FA5}">
                      <a16:colId xmlns:a16="http://schemas.microsoft.com/office/drawing/2014/main" val="2266310805"/>
                    </a:ext>
                  </a:extLst>
                </a:gridCol>
                <a:gridCol w="1466233">
                  <a:extLst>
                    <a:ext uri="{9D8B030D-6E8A-4147-A177-3AD203B41FA5}">
                      <a16:colId xmlns:a16="http://schemas.microsoft.com/office/drawing/2014/main" val="2203507222"/>
                    </a:ext>
                  </a:extLst>
                </a:gridCol>
              </a:tblGrid>
              <a:tr h="90402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74107966"/>
                  </a:ext>
                </a:extLst>
              </a:tr>
              <a:tr h="90402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32232359"/>
                  </a:ext>
                </a:extLst>
              </a:tr>
              <a:tr h="90402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47941117"/>
                  </a:ext>
                </a:extLst>
              </a:tr>
              <a:tr h="90402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79067233"/>
                  </a:ext>
                </a:extLst>
              </a:tr>
              <a:tr h="90402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85846790"/>
                  </a:ext>
                </a:extLst>
              </a:tr>
            </a:tbl>
          </a:graphicData>
        </a:graphic>
      </p:graphicFrame>
      <p:sp>
        <p:nvSpPr>
          <p:cNvPr id="5" name="제목 4">
            <a:extLst>
              <a:ext uri="{FF2B5EF4-FFF2-40B4-BE49-F238E27FC236}">
                <a16:creationId xmlns:a16="http://schemas.microsoft.com/office/drawing/2014/main" id="{E231DD2C-D20E-42A0-83EA-F7241AD7BA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차량 이동 과정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81634D6E-8A01-4234-B0FD-9B10A057C6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432" b="89865" l="8667" r="90000">
                        <a14:foregroundMark x1="63333" y1="8784" x2="26000" y2="16892"/>
                        <a14:foregroundMark x1="26000" y1="16892" x2="11333" y2="50676"/>
                        <a14:foregroundMark x1="11333" y1="50676" x2="23333" y2="75000"/>
                        <a14:foregroundMark x1="70000" y1="13514" x2="90000" y2="43919"/>
                        <a14:foregroundMark x1="90000" y1="43919" x2="88000" y2="58108"/>
                        <a14:foregroundMark x1="88667" y1="35135" x2="84667" y2="69595"/>
                        <a14:foregroundMark x1="84667" y1="69595" x2="54000" y2="89189"/>
                        <a14:foregroundMark x1="54000" y1="89189" x2="31333" y2="85811"/>
                        <a14:foregroundMark x1="28667" y1="45946" x2="49333" y2="58108"/>
                        <a14:foregroundMark x1="38000" y1="18243" x2="10667" y2="41216"/>
                        <a14:foregroundMark x1="10667" y1="41216" x2="20000" y2="72973"/>
                        <a14:foregroundMark x1="14000" y1="31757" x2="11333" y2="68919"/>
                        <a14:foregroundMark x1="11333" y1="68919" x2="11333" y2="69595"/>
                        <a14:foregroundMark x1="9333" y1="43919" x2="9333" y2="33108"/>
                        <a14:foregroundMark x1="60667" y1="39189" x2="65333" y2="53378"/>
                        <a14:foregroundMark x1="48000" y1="45946" x2="32000" y2="39865"/>
                        <a14:foregroundMark x1="24000" y1="18243" x2="10667" y2="30405"/>
                        <a14:foregroundMark x1="42667" y1="88514" x2="39333" y2="74324"/>
                        <a14:foregroundMark x1="84000" y1="54054" x2="60000" y2="24324"/>
                        <a14:foregroundMark x1="80000" y1="19595" x2="64000" y2="7432"/>
                        <a14:foregroundMark x1="38667" y1="18919" x2="33333" y2="8784"/>
                        <a14:foregroundMark x1="53333" y1="8784" x2="36000" y2="6757"/>
                        <a14:foregroundMark x1="24667" y1="24324" x2="16667" y2="2094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954155" y="1058148"/>
            <a:ext cx="1196422" cy="1180470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9D09B826-FCA7-48F2-958C-D19584AAC6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432" b="89865" l="8667" r="90000">
                        <a14:foregroundMark x1="63333" y1="8784" x2="26000" y2="16892"/>
                        <a14:foregroundMark x1="26000" y1="16892" x2="11333" y2="50676"/>
                        <a14:foregroundMark x1="11333" y1="50676" x2="23333" y2="75000"/>
                        <a14:foregroundMark x1="70000" y1="13514" x2="90000" y2="43919"/>
                        <a14:foregroundMark x1="90000" y1="43919" x2="88000" y2="58108"/>
                        <a14:foregroundMark x1="88667" y1="35135" x2="84667" y2="69595"/>
                        <a14:foregroundMark x1="84667" y1="69595" x2="54000" y2="89189"/>
                        <a14:foregroundMark x1="54000" y1="89189" x2="31333" y2="85811"/>
                        <a14:foregroundMark x1="28667" y1="45946" x2="49333" y2="58108"/>
                        <a14:foregroundMark x1="38000" y1="18243" x2="10667" y2="41216"/>
                        <a14:foregroundMark x1="10667" y1="41216" x2="20000" y2="72973"/>
                        <a14:foregroundMark x1="14000" y1="31757" x2="11333" y2="68919"/>
                        <a14:foregroundMark x1="11333" y1="68919" x2="11333" y2="69595"/>
                        <a14:foregroundMark x1="9333" y1="43919" x2="9333" y2="33108"/>
                        <a14:foregroundMark x1="60667" y1="39189" x2="65333" y2="53378"/>
                        <a14:foregroundMark x1="48000" y1="45946" x2="32000" y2="39865"/>
                        <a14:foregroundMark x1="24000" y1="18243" x2="10667" y2="30405"/>
                        <a14:foregroundMark x1="42667" y1="88514" x2="39333" y2="74324"/>
                        <a14:foregroundMark x1="84000" y1="54054" x2="60000" y2="24324"/>
                        <a14:foregroundMark x1="80000" y1="19595" x2="64000" y2="7432"/>
                        <a14:foregroundMark x1="38667" y1="18919" x2="33333" y2="8784"/>
                        <a14:foregroundMark x1="53333" y1="8784" x2="36000" y2="6757"/>
                        <a14:foregroundMark x1="24667" y1="24324" x2="16667" y2="2094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30333" y="3768198"/>
            <a:ext cx="1196422" cy="1180470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1B04F9B3-026C-4202-BE92-352DC17392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432" b="89865" l="8667" r="90000">
                        <a14:foregroundMark x1="63333" y1="8784" x2="26000" y2="16892"/>
                        <a14:foregroundMark x1="26000" y1="16892" x2="11333" y2="50676"/>
                        <a14:foregroundMark x1="11333" y1="50676" x2="23333" y2="75000"/>
                        <a14:foregroundMark x1="70000" y1="13514" x2="90000" y2="43919"/>
                        <a14:foregroundMark x1="90000" y1="43919" x2="88000" y2="58108"/>
                        <a14:foregroundMark x1="88667" y1="35135" x2="84667" y2="69595"/>
                        <a14:foregroundMark x1="84667" y1="69595" x2="54000" y2="89189"/>
                        <a14:foregroundMark x1="54000" y1="89189" x2="31333" y2="85811"/>
                        <a14:foregroundMark x1="28667" y1="45946" x2="49333" y2="58108"/>
                        <a14:foregroundMark x1="38000" y1="18243" x2="10667" y2="41216"/>
                        <a14:foregroundMark x1="10667" y1="41216" x2="20000" y2="72973"/>
                        <a14:foregroundMark x1="14000" y1="31757" x2="11333" y2="68919"/>
                        <a14:foregroundMark x1="11333" y1="68919" x2="11333" y2="69595"/>
                        <a14:foregroundMark x1="9333" y1="43919" x2="9333" y2="33108"/>
                        <a14:foregroundMark x1="60667" y1="39189" x2="65333" y2="53378"/>
                        <a14:foregroundMark x1="48000" y1="45946" x2="32000" y2="39865"/>
                        <a14:foregroundMark x1="24000" y1="18243" x2="10667" y2="30405"/>
                        <a14:foregroundMark x1="42667" y1="88514" x2="39333" y2="74324"/>
                        <a14:foregroundMark x1="84000" y1="54054" x2="60000" y2="24324"/>
                        <a14:foregroundMark x1="80000" y1="19595" x2="64000" y2="7432"/>
                        <a14:foregroundMark x1="38667" y1="18919" x2="33333" y2="8784"/>
                        <a14:foregroundMark x1="53333" y1="8784" x2="36000" y2="6757"/>
                        <a14:foregroundMark x1="24667" y1="24324" x2="16667" y2="2094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987822" y="5526672"/>
            <a:ext cx="1196422" cy="1180470"/>
          </a:xfrm>
          <a:prstGeom prst="rect">
            <a:avLst/>
          </a:prstGeom>
        </p:spPr>
      </p:pic>
      <p:pic>
        <p:nvPicPr>
          <p:cNvPr id="15" name="Picture 4" descr="car top view pngì ëí ì´ë¯¸ì§ ê²ìê²°ê³¼">
            <a:extLst>
              <a:ext uri="{FF2B5EF4-FFF2-40B4-BE49-F238E27FC236}">
                <a16:creationId xmlns:a16="http://schemas.microsoft.com/office/drawing/2014/main" id="{6CC558F4-ADC8-44A5-84F8-4104A402B3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9995702" y="5807707"/>
            <a:ext cx="1151768" cy="618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9318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CEDF5A-5ABD-44E3-852B-E35371D829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실제 완성 사진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77DE0C5D-D5E6-4F54-88F8-34FB4458BC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8193" name="_x583336800" descr="EMB00002e806e81">
            <a:extLst>
              <a:ext uri="{FF2B5EF4-FFF2-40B4-BE49-F238E27FC236}">
                <a16:creationId xmlns:a16="http://schemas.microsoft.com/office/drawing/2014/main" id="{0B21FFEF-D253-44EB-9E4F-AB070ACD2C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0595" y="1575658"/>
            <a:ext cx="8264525" cy="4649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3959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8" name="Picture 4" descr="bluetoothì ëí ì´ë¯¸ì§ ê²ìê²°ê³¼">
            <a:extLst>
              <a:ext uri="{FF2B5EF4-FFF2-40B4-BE49-F238E27FC236}">
                <a16:creationId xmlns:a16="http://schemas.microsoft.com/office/drawing/2014/main" id="{83969DC0-CAC9-48FA-97F3-F04006A9D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7081" y="2713531"/>
            <a:ext cx="1549272" cy="843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4DB4AF60-4577-410B-A203-2398A2E46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아키텍처</a:t>
            </a:r>
          </a:p>
        </p:txBody>
      </p:sp>
      <p:pic>
        <p:nvPicPr>
          <p:cNvPr id="4" name="Picture 2" descr="ìëì´ë¸ ì¤ë§í¸ ë¡ë´ ìëì°¨ í¤í¸ì ëí ì´ë¯¸ì§ ê²ìê²°ê³¼">
            <a:extLst>
              <a:ext uri="{FF2B5EF4-FFF2-40B4-BE49-F238E27FC236}">
                <a16:creationId xmlns:a16="http://schemas.microsoft.com/office/drawing/2014/main" id="{287164AD-28A9-4203-A9DF-F4D866587A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6353" y="2826115"/>
            <a:ext cx="1727426" cy="1727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doxxì ëí ì´ë¯¸ì§ ê²ìê²°ê³¼">
            <a:extLst>
              <a:ext uri="{FF2B5EF4-FFF2-40B4-BE49-F238E27FC236}">
                <a16:creationId xmlns:a16="http://schemas.microsoft.com/office/drawing/2014/main" id="{84E463DB-5420-42C5-9890-FB61CD4746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5116" y="2713531"/>
            <a:ext cx="2500983" cy="1952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6" name="Picture 2" descr="web server iconì ëí ì´ë¯¸ì§ ê²ìê²°ê³¼">
            <a:extLst>
              <a:ext uri="{FF2B5EF4-FFF2-40B4-BE49-F238E27FC236}">
                <a16:creationId xmlns:a16="http://schemas.microsoft.com/office/drawing/2014/main" id="{CAC6E348-B23D-4E3E-A81F-B3B2EB7881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9633" y="2826115"/>
            <a:ext cx="1354961" cy="1625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3B1CFA0E-FF6F-4598-87AE-E45F91DB4E09}"/>
              </a:ext>
            </a:extLst>
          </p:cNvPr>
          <p:cNvCxnSpPr>
            <a:cxnSpLocks/>
          </p:cNvCxnSpPr>
          <p:nvPr/>
        </p:nvCxnSpPr>
        <p:spPr>
          <a:xfrm>
            <a:off x="7890935" y="3744212"/>
            <a:ext cx="1089278" cy="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C8C83EC1-89D2-4271-B399-0386049B074D}"/>
              </a:ext>
            </a:extLst>
          </p:cNvPr>
          <p:cNvCxnSpPr>
            <a:cxnSpLocks/>
          </p:cNvCxnSpPr>
          <p:nvPr/>
        </p:nvCxnSpPr>
        <p:spPr>
          <a:xfrm>
            <a:off x="4762084" y="3744212"/>
            <a:ext cx="1089278" cy="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0F03899-EC19-4426-876E-07D142B3B320}"/>
              </a:ext>
            </a:extLst>
          </p:cNvPr>
          <p:cNvSpPr txBox="1"/>
          <p:nvPr/>
        </p:nvSpPr>
        <p:spPr>
          <a:xfrm>
            <a:off x="4602948" y="3228945"/>
            <a:ext cx="14075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http </a:t>
            </a:r>
            <a:r>
              <a:rPr lang="ko-KR" altLang="en-US" sz="20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통신</a:t>
            </a:r>
          </a:p>
        </p:txBody>
      </p:sp>
    </p:spTree>
    <p:extLst>
      <p:ext uri="{BB962C8B-B14F-4D97-AF65-F5344CB8AC3E}">
        <p14:creationId xmlns:p14="http://schemas.microsoft.com/office/powerpoint/2010/main" val="67575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31D9F8-06B5-405F-A880-41311FB50D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소개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75076A3-104F-43FA-BB05-08AB2F0802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dirty="0"/>
              <a:t>소프트웨어 공학에 대한 이론적인 이해를 바탕으로</a:t>
            </a:r>
            <a:r>
              <a:rPr lang="en-US" altLang="ko-KR" dirty="0"/>
              <a:t> </a:t>
            </a:r>
            <a:r>
              <a:rPr lang="ko-KR" altLang="en-US" dirty="0"/>
              <a:t>모델링과 </a:t>
            </a:r>
            <a:r>
              <a:rPr lang="en-US" altLang="ko-KR" dirty="0"/>
              <a:t>H/W </a:t>
            </a:r>
            <a:r>
              <a:rPr lang="ko-KR" altLang="en-US" dirty="0"/>
              <a:t>제어를 통해 현실적인 문제를 마주하고 여기에 소프트웨어 공학 기법을 사용하여</a:t>
            </a:r>
            <a:r>
              <a:rPr lang="en-US" altLang="ko-KR" dirty="0"/>
              <a:t>, </a:t>
            </a:r>
            <a:r>
              <a:rPr lang="ko-KR" altLang="en-US" dirty="0"/>
              <a:t>문제를 해결한다</a:t>
            </a:r>
            <a:r>
              <a:rPr lang="en-US" altLang="ko-KR" dirty="0"/>
              <a:t>.</a:t>
            </a:r>
            <a:endParaRPr lang="ko-KR" altLang="en-US" dirty="0"/>
          </a:p>
          <a:p>
            <a:pPr>
              <a:lnSpc>
                <a:spcPct val="150000"/>
              </a:lnSpc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17294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C9C0ED-C515-48A1-B8CA-073E5D89B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 프로젝트만의 특징</a:t>
            </a:r>
          </a:p>
        </p:txBody>
      </p:sp>
      <p:sp>
        <p:nvSpPr>
          <p:cNvPr id="4" name="순서도: 처리 3">
            <a:extLst>
              <a:ext uri="{FF2B5EF4-FFF2-40B4-BE49-F238E27FC236}">
                <a16:creationId xmlns:a16="http://schemas.microsoft.com/office/drawing/2014/main" id="{86D35F42-42A2-4909-A4F2-02699DB07D0E}"/>
              </a:ext>
            </a:extLst>
          </p:cNvPr>
          <p:cNvSpPr/>
          <p:nvPr/>
        </p:nvSpPr>
        <p:spPr>
          <a:xfrm>
            <a:off x="1004711" y="1645596"/>
            <a:ext cx="5746045" cy="2023292"/>
          </a:xfrm>
          <a:prstGeom prst="flowChartProcess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i="1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각 노드마다</a:t>
            </a:r>
            <a:endParaRPr lang="en-US" altLang="ko-KR" sz="2400" b="1" i="1" dirty="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 algn="ctr"/>
            <a:r>
              <a:rPr lang="ko-KR" altLang="en-US" sz="2400" b="1" i="1" u="sng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너비우선탐색</a:t>
            </a:r>
            <a:r>
              <a:rPr lang="en-US" altLang="ko-KR" sz="2400" b="1" i="1" u="sng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(BFS) </a:t>
            </a:r>
            <a:r>
              <a:rPr lang="ko-KR" altLang="en-US" sz="2400" b="1" i="1" u="sng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알고리즘</a:t>
            </a:r>
            <a:r>
              <a:rPr lang="ko-KR" altLang="en-US" sz="2400" b="1" i="1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을 통해</a:t>
            </a:r>
            <a:endParaRPr lang="en-US" altLang="ko-KR" sz="2400" b="1" i="1" dirty="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 algn="ctr"/>
            <a:r>
              <a:rPr lang="ko-KR" altLang="en-US" sz="2400" b="1" i="1" u="sng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최선의 경로를 탐색</a:t>
            </a:r>
            <a:r>
              <a:rPr lang="ko-KR" altLang="en-US" sz="2400" b="1" i="1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한다</a:t>
            </a:r>
            <a:r>
              <a:rPr lang="en-US" altLang="ko-KR" sz="2400" b="1" i="1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.</a:t>
            </a:r>
            <a:endParaRPr lang="ko-KR" altLang="en-US" sz="2400" b="1" i="1" dirty="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6" name="순서도: 처리 5">
            <a:extLst>
              <a:ext uri="{FF2B5EF4-FFF2-40B4-BE49-F238E27FC236}">
                <a16:creationId xmlns:a16="http://schemas.microsoft.com/office/drawing/2014/main" id="{8E8ACC27-CA36-4735-8737-7C087F33D291}"/>
              </a:ext>
            </a:extLst>
          </p:cNvPr>
          <p:cNvSpPr/>
          <p:nvPr/>
        </p:nvSpPr>
        <p:spPr>
          <a:xfrm>
            <a:off x="5712178" y="3900552"/>
            <a:ext cx="5836355" cy="2023292"/>
          </a:xfrm>
          <a:prstGeom prst="flowChartProcess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i="1" u="sng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도로의 길이와 각도에 관계없이</a:t>
            </a:r>
            <a:endParaRPr lang="en-US" altLang="ko-KR" sz="2400" b="1" i="1" u="sng" dirty="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 algn="ctr"/>
            <a:r>
              <a:rPr lang="ko-KR" altLang="en-US" sz="2400" b="1" i="1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도로를 주행할 수 있다</a:t>
            </a:r>
            <a:r>
              <a:rPr lang="en-US" altLang="ko-KR" sz="2400" b="1" i="1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.</a:t>
            </a:r>
            <a:endParaRPr lang="ko-KR" altLang="en-US" sz="2400" b="1" i="1" dirty="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4000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5147AC35-0FFE-41D3-9E75-C99B077755B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ADOXX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33407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31D9F8-06B5-405F-A880-41311FB50D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주요</a:t>
            </a:r>
            <a:r>
              <a:rPr lang="en-US" altLang="ko-KR" dirty="0"/>
              <a:t> </a:t>
            </a:r>
            <a:r>
              <a:rPr lang="ko-KR" altLang="en-US" dirty="0"/>
              <a:t>클래스</a:t>
            </a:r>
          </a:p>
        </p:txBody>
      </p:sp>
      <p:graphicFrame>
        <p:nvGraphicFramePr>
          <p:cNvPr id="7" name="내용 개체 틀 6">
            <a:extLst>
              <a:ext uri="{FF2B5EF4-FFF2-40B4-BE49-F238E27FC236}">
                <a16:creationId xmlns:a16="http://schemas.microsoft.com/office/drawing/2014/main" id="{249673BD-0DB2-4A9B-8C92-D77A5E51810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5351962"/>
              </p:ext>
            </p:extLst>
          </p:nvPr>
        </p:nvGraphicFramePr>
        <p:xfrm>
          <a:off x="1531917" y="1409346"/>
          <a:ext cx="9821862" cy="49887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10931">
                  <a:extLst>
                    <a:ext uri="{9D8B030D-6E8A-4147-A177-3AD203B41FA5}">
                      <a16:colId xmlns:a16="http://schemas.microsoft.com/office/drawing/2014/main" val="2605910376"/>
                    </a:ext>
                  </a:extLst>
                </a:gridCol>
                <a:gridCol w="4910931">
                  <a:extLst>
                    <a:ext uri="{9D8B030D-6E8A-4147-A177-3AD203B41FA5}">
                      <a16:colId xmlns:a16="http://schemas.microsoft.com/office/drawing/2014/main" val="2662935862"/>
                    </a:ext>
                  </a:extLst>
                </a:gridCol>
              </a:tblGrid>
              <a:tr h="476735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클래스명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구성 및 내용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5695128"/>
                  </a:ext>
                </a:extLst>
              </a:tr>
              <a:tr h="476735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Field_Data_Setting</a:t>
                      </a:r>
                      <a:endParaRPr lang="ko-KR" altLang="en-US" dirty="0">
                        <a:latin typeface="Malgun Gothic Semilight" panose="020B0502040204020203" pitchFamily="50" charset="-127"/>
                        <a:ea typeface="Malgun Gothic Semilight" panose="020B0502040204020203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맵 데이터를 초기화하는 부분이다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71978420"/>
                  </a:ext>
                </a:extLst>
              </a:tr>
              <a:tr h="134448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BFS_start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BFS</a:t>
                      </a: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로 경로를 탐색하기 위한 부분이다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현재 위치로부터 경로를 탐색할 때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, BFS</a:t>
                      </a: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를 호출하기 위한 추상화를 위해 작성하였다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800" kern="1200" dirty="0">
                        <a:solidFill>
                          <a:schemeClr val="dk1"/>
                        </a:solidFill>
                        <a:effectLst/>
                        <a:latin typeface="Malgun Gothic Semilight" panose="020B0502040204020203" pitchFamily="50" charset="-127"/>
                        <a:ea typeface="Malgun Gothic Semilight" panose="020B0502040204020203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9686363"/>
                  </a:ext>
                </a:extLst>
              </a:tr>
              <a:tr h="101656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Move</a:t>
                      </a:r>
                      <a:endParaRPr lang="ko-KR" altLang="en-US" dirty="0">
                        <a:latin typeface="Malgun Gothic Semilight" panose="020B0502040204020203" pitchFamily="50" charset="-127"/>
                        <a:ea typeface="Malgun Gothic Semilight" panose="020B0502040204020203" pitchFamily="50" charset="-127"/>
                        <a:cs typeface="Malgun Gothic Semilight" panose="020B0502040204020203" pitchFamily="50" charset="-127"/>
                      </a:endParaRPr>
                    </a:p>
                    <a:p>
                      <a:pPr algn="l" latinLnBrk="1"/>
                      <a:endParaRPr lang="ko-KR" altLang="en-US" dirty="0">
                        <a:latin typeface="Malgun Gothic Semilight" panose="020B0502040204020203" pitchFamily="50" charset="-127"/>
                        <a:ea typeface="Malgun Gothic Semilight" panose="020B0502040204020203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아두이노 작동을 위한 명령어로 변환하는 부분이다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. BFS_Start</a:t>
                      </a: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의 결과는 동서남북의 방향만 나타내기 때문에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, </a:t>
                      </a: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기계가 직접 동작하기 위하여 앞쪽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, </a:t>
                      </a: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왼쪽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, </a:t>
                      </a: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오른쪽 회전의 명령어들로 전환하고 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json</a:t>
                      </a: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의 형태로 가공하여 웹 서버로 전송한다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.</a:t>
                      </a:r>
                      <a:endParaRPr lang="ko-KR" altLang="en-US" sz="1800" kern="1200" dirty="0">
                        <a:solidFill>
                          <a:schemeClr val="dk1"/>
                        </a:solidFill>
                        <a:effectLst/>
                        <a:latin typeface="Malgun Gothic Semilight" panose="020B0502040204020203" pitchFamily="50" charset="-127"/>
                        <a:ea typeface="Malgun Gothic Semilight" panose="020B0502040204020203" pitchFamily="50" charset="-127"/>
                        <a:cs typeface="Malgun Gothic Semilight" panose="020B0502040204020203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800" kern="1200" dirty="0">
                        <a:solidFill>
                          <a:schemeClr val="dk1"/>
                        </a:solidFill>
                        <a:effectLst/>
                        <a:latin typeface="Malgun Gothic Semilight" panose="020B0502040204020203" pitchFamily="50" charset="-127"/>
                        <a:ea typeface="Malgun Gothic Semilight" panose="020B0502040204020203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8583032"/>
                  </a:ext>
                </a:extLst>
              </a:tr>
              <a:tr h="95347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End</a:t>
                      </a:r>
                      <a:endParaRPr lang="ko-KR" altLang="en-US" dirty="0">
                        <a:latin typeface="Malgun Gothic Semilight" panose="020B0502040204020203" pitchFamily="50" charset="-127"/>
                        <a:ea typeface="Malgun Gothic Semilight" panose="020B0502040204020203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프로그램의 종료 지점이다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.</a:t>
                      </a:r>
                      <a:endParaRPr lang="ko-KR" altLang="en-US" sz="1800" kern="1200" dirty="0">
                        <a:solidFill>
                          <a:schemeClr val="dk1"/>
                        </a:solidFill>
                        <a:effectLst/>
                        <a:latin typeface="Malgun Gothic Semilight" panose="020B0502040204020203" pitchFamily="50" charset="-127"/>
                        <a:ea typeface="Malgun Gothic Semilight" panose="020B0502040204020203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696176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92529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31D9F8-06B5-405F-A880-41311FB50D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클래스에 의한 프로젝트 진행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8F2F37AF-0C0F-43E0-A4E2-98547A8362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ADOxx </a:t>
            </a:r>
            <a:r>
              <a:rPr lang="ko-KR" altLang="en-US" dirty="0"/>
              <a:t>모델링 툴킷을 사용하여 각 클래스를 다음과 같이 모델링</a:t>
            </a:r>
          </a:p>
        </p:txBody>
      </p:sp>
      <p:pic>
        <p:nvPicPr>
          <p:cNvPr id="6" name="내용 개체 틀 3">
            <a:extLst>
              <a:ext uri="{FF2B5EF4-FFF2-40B4-BE49-F238E27FC236}">
                <a16:creationId xmlns:a16="http://schemas.microsoft.com/office/drawing/2014/main" id="{A59E3D46-D299-4884-969F-BAD9C1EE52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6981" y="1879848"/>
            <a:ext cx="3558038" cy="4590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492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내용 개체 틀 6">
            <a:extLst>
              <a:ext uri="{FF2B5EF4-FFF2-40B4-BE49-F238E27FC236}">
                <a16:creationId xmlns:a16="http://schemas.microsoft.com/office/drawing/2014/main" id="{C76807F0-D798-48E8-8696-FD94B51B686D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697301" y="1632306"/>
          <a:ext cx="8797398" cy="45201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66233">
                  <a:extLst>
                    <a:ext uri="{9D8B030D-6E8A-4147-A177-3AD203B41FA5}">
                      <a16:colId xmlns:a16="http://schemas.microsoft.com/office/drawing/2014/main" val="3826191427"/>
                    </a:ext>
                  </a:extLst>
                </a:gridCol>
                <a:gridCol w="1466233">
                  <a:extLst>
                    <a:ext uri="{9D8B030D-6E8A-4147-A177-3AD203B41FA5}">
                      <a16:colId xmlns:a16="http://schemas.microsoft.com/office/drawing/2014/main" val="2359746402"/>
                    </a:ext>
                  </a:extLst>
                </a:gridCol>
                <a:gridCol w="1466233">
                  <a:extLst>
                    <a:ext uri="{9D8B030D-6E8A-4147-A177-3AD203B41FA5}">
                      <a16:colId xmlns:a16="http://schemas.microsoft.com/office/drawing/2014/main" val="1872602091"/>
                    </a:ext>
                  </a:extLst>
                </a:gridCol>
                <a:gridCol w="1466233">
                  <a:extLst>
                    <a:ext uri="{9D8B030D-6E8A-4147-A177-3AD203B41FA5}">
                      <a16:colId xmlns:a16="http://schemas.microsoft.com/office/drawing/2014/main" val="1877665033"/>
                    </a:ext>
                  </a:extLst>
                </a:gridCol>
                <a:gridCol w="1466233">
                  <a:extLst>
                    <a:ext uri="{9D8B030D-6E8A-4147-A177-3AD203B41FA5}">
                      <a16:colId xmlns:a16="http://schemas.microsoft.com/office/drawing/2014/main" val="2266310805"/>
                    </a:ext>
                  </a:extLst>
                </a:gridCol>
                <a:gridCol w="1466233">
                  <a:extLst>
                    <a:ext uri="{9D8B030D-6E8A-4147-A177-3AD203B41FA5}">
                      <a16:colId xmlns:a16="http://schemas.microsoft.com/office/drawing/2014/main" val="2203507222"/>
                    </a:ext>
                  </a:extLst>
                </a:gridCol>
              </a:tblGrid>
              <a:tr h="90402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74107966"/>
                  </a:ext>
                </a:extLst>
              </a:tr>
              <a:tr h="90402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32232359"/>
                  </a:ext>
                </a:extLst>
              </a:tr>
              <a:tr h="90402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47941117"/>
                  </a:ext>
                </a:extLst>
              </a:tr>
              <a:tr h="90402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79067233"/>
                  </a:ext>
                </a:extLst>
              </a:tr>
              <a:tr h="90402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85846790"/>
                  </a:ext>
                </a:extLst>
              </a:tr>
            </a:tbl>
          </a:graphicData>
        </a:graphic>
      </p:graphicFrame>
      <p:sp>
        <p:nvSpPr>
          <p:cNvPr id="16" name="타원 15">
            <a:extLst>
              <a:ext uri="{FF2B5EF4-FFF2-40B4-BE49-F238E27FC236}">
                <a16:creationId xmlns:a16="http://schemas.microsoft.com/office/drawing/2014/main" id="{1A0FAB6C-C04D-481D-A3FF-0DDC7FBE274B}"/>
              </a:ext>
            </a:extLst>
          </p:cNvPr>
          <p:cNvSpPr/>
          <p:nvPr/>
        </p:nvSpPr>
        <p:spPr>
          <a:xfrm>
            <a:off x="6987822" y="3768198"/>
            <a:ext cx="1162755" cy="1162755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68E4215C-F186-42EC-94B7-BFDD5FE34BE5}"/>
              </a:ext>
            </a:extLst>
          </p:cNvPr>
          <p:cNvSpPr/>
          <p:nvPr/>
        </p:nvSpPr>
        <p:spPr>
          <a:xfrm>
            <a:off x="2585681" y="2804060"/>
            <a:ext cx="1162755" cy="1162755"/>
          </a:xfrm>
          <a:prstGeom prst="ellipse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E231DD2C-D20E-42A0-83EA-F7241AD7BA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너비</a:t>
            </a:r>
            <a:r>
              <a:rPr lang="en-US" altLang="ko-KR" dirty="0"/>
              <a:t> </a:t>
            </a:r>
            <a:r>
              <a:rPr lang="ko-KR" altLang="en-US" dirty="0"/>
              <a:t>우선 탐색</a:t>
            </a:r>
            <a:r>
              <a:rPr lang="en-US" altLang="ko-KR" dirty="0"/>
              <a:t>(BFS)</a:t>
            </a:r>
            <a:endParaRPr lang="ko-KR" altLang="en-US" dirty="0"/>
          </a:p>
        </p:txBody>
      </p:sp>
      <p:pic>
        <p:nvPicPr>
          <p:cNvPr id="5124" name="Picture 4" descr="car top view pngì ëí ì´ë¯¸ì§ ê²ìê²°ê³¼">
            <a:extLst>
              <a:ext uri="{FF2B5EF4-FFF2-40B4-BE49-F238E27FC236}">
                <a16:creationId xmlns:a16="http://schemas.microsoft.com/office/drawing/2014/main" id="{7C9CDD87-EF60-4000-BD15-3B0402571B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551163" y="3076239"/>
            <a:ext cx="1151768" cy="618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 descr="ê´ë ¨ ì´ë¯¸ì§">
            <a:extLst>
              <a:ext uri="{FF2B5EF4-FFF2-40B4-BE49-F238E27FC236}">
                <a16:creationId xmlns:a16="http://schemas.microsoft.com/office/drawing/2014/main" id="{9962330A-215D-4071-B566-F46E25DDDA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4578" y="3892376"/>
            <a:ext cx="869244" cy="869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81634D6E-8A01-4234-B0FD-9B10A057C6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432" b="89865" l="8667" r="90000">
                        <a14:foregroundMark x1="63333" y1="8784" x2="26000" y2="16892"/>
                        <a14:foregroundMark x1="26000" y1="16892" x2="11333" y2="50676"/>
                        <a14:foregroundMark x1="11333" y1="50676" x2="23333" y2="75000"/>
                        <a14:foregroundMark x1="70000" y1="13514" x2="90000" y2="43919"/>
                        <a14:foregroundMark x1="90000" y1="43919" x2="88000" y2="58108"/>
                        <a14:foregroundMark x1="88667" y1="35135" x2="84667" y2="69595"/>
                        <a14:foregroundMark x1="84667" y1="69595" x2="54000" y2="89189"/>
                        <a14:foregroundMark x1="54000" y1="89189" x2="31333" y2="85811"/>
                        <a14:foregroundMark x1="28667" y1="45946" x2="49333" y2="58108"/>
                        <a14:foregroundMark x1="38000" y1="18243" x2="10667" y2="41216"/>
                        <a14:foregroundMark x1="10667" y1="41216" x2="20000" y2="72973"/>
                        <a14:foregroundMark x1="14000" y1="31757" x2="11333" y2="68919"/>
                        <a14:foregroundMark x1="11333" y1="68919" x2="11333" y2="69595"/>
                        <a14:foregroundMark x1="9333" y1="43919" x2="9333" y2="33108"/>
                        <a14:foregroundMark x1="60667" y1="39189" x2="65333" y2="53378"/>
                        <a14:foregroundMark x1="48000" y1="45946" x2="32000" y2="39865"/>
                        <a14:foregroundMark x1="24000" y1="18243" x2="10667" y2="30405"/>
                        <a14:foregroundMark x1="42667" y1="88514" x2="39333" y2="74324"/>
                        <a14:foregroundMark x1="84000" y1="54054" x2="60000" y2="24324"/>
                        <a14:foregroundMark x1="80000" y1="19595" x2="64000" y2="7432"/>
                        <a14:foregroundMark x1="38667" y1="18919" x2="33333" y2="8784"/>
                        <a14:foregroundMark x1="53333" y1="8784" x2="36000" y2="6757"/>
                        <a14:foregroundMark x1="24667" y1="24324" x2="16667" y2="2094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954155" y="1058148"/>
            <a:ext cx="1196422" cy="1180470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9D09B826-FCA7-48F2-958C-D19584AAC63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432" b="89865" l="8667" r="90000">
                        <a14:foregroundMark x1="63333" y1="8784" x2="26000" y2="16892"/>
                        <a14:foregroundMark x1="26000" y1="16892" x2="11333" y2="50676"/>
                        <a14:foregroundMark x1="11333" y1="50676" x2="23333" y2="75000"/>
                        <a14:foregroundMark x1="70000" y1="13514" x2="90000" y2="43919"/>
                        <a14:foregroundMark x1="90000" y1="43919" x2="88000" y2="58108"/>
                        <a14:foregroundMark x1="88667" y1="35135" x2="84667" y2="69595"/>
                        <a14:foregroundMark x1="84667" y1="69595" x2="54000" y2="89189"/>
                        <a14:foregroundMark x1="54000" y1="89189" x2="31333" y2="85811"/>
                        <a14:foregroundMark x1="28667" y1="45946" x2="49333" y2="58108"/>
                        <a14:foregroundMark x1="38000" y1="18243" x2="10667" y2="41216"/>
                        <a14:foregroundMark x1="10667" y1="41216" x2="20000" y2="72973"/>
                        <a14:foregroundMark x1="14000" y1="31757" x2="11333" y2="68919"/>
                        <a14:foregroundMark x1="11333" y1="68919" x2="11333" y2="69595"/>
                        <a14:foregroundMark x1="9333" y1="43919" x2="9333" y2="33108"/>
                        <a14:foregroundMark x1="60667" y1="39189" x2="65333" y2="53378"/>
                        <a14:foregroundMark x1="48000" y1="45946" x2="32000" y2="39865"/>
                        <a14:foregroundMark x1="24000" y1="18243" x2="10667" y2="30405"/>
                        <a14:foregroundMark x1="42667" y1="88514" x2="39333" y2="74324"/>
                        <a14:foregroundMark x1="84000" y1="54054" x2="60000" y2="24324"/>
                        <a14:foregroundMark x1="80000" y1="19595" x2="64000" y2="7432"/>
                        <a14:foregroundMark x1="38667" y1="18919" x2="33333" y2="8784"/>
                        <a14:foregroundMark x1="53333" y1="8784" x2="36000" y2="6757"/>
                        <a14:foregroundMark x1="24667" y1="24324" x2="16667" y2="2094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30333" y="3768198"/>
            <a:ext cx="1196422" cy="1180470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1B04F9B3-026C-4202-BE92-352DC17392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432" b="89865" l="8667" r="90000">
                        <a14:foregroundMark x1="63333" y1="8784" x2="26000" y2="16892"/>
                        <a14:foregroundMark x1="26000" y1="16892" x2="11333" y2="50676"/>
                        <a14:foregroundMark x1="11333" y1="50676" x2="23333" y2="75000"/>
                        <a14:foregroundMark x1="70000" y1="13514" x2="90000" y2="43919"/>
                        <a14:foregroundMark x1="90000" y1="43919" x2="88000" y2="58108"/>
                        <a14:foregroundMark x1="88667" y1="35135" x2="84667" y2="69595"/>
                        <a14:foregroundMark x1="84667" y1="69595" x2="54000" y2="89189"/>
                        <a14:foregroundMark x1="54000" y1="89189" x2="31333" y2="85811"/>
                        <a14:foregroundMark x1="28667" y1="45946" x2="49333" y2="58108"/>
                        <a14:foregroundMark x1="38000" y1="18243" x2="10667" y2="41216"/>
                        <a14:foregroundMark x1="10667" y1="41216" x2="20000" y2="72973"/>
                        <a14:foregroundMark x1="14000" y1="31757" x2="11333" y2="68919"/>
                        <a14:foregroundMark x1="11333" y1="68919" x2="11333" y2="69595"/>
                        <a14:foregroundMark x1="9333" y1="43919" x2="9333" y2="33108"/>
                        <a14:foregroundMark x1="60667" y1="39189" x2="65333" y2="53378"/>
                        <a14:foregroundMark x1="48000" y1="45946" x2="32000" y2="39865"/>
                        <a14:foregroundMark x1="24000" y1="18243" x2="10667" y2="30405"/>
                        <a14:foregroundMark x1="42667" y1="88514" x2="39333" y2="74324"/>
                        <a14:foregroundMark x1="84000" y1="54054" x2="60000" y2="24324"/>
                        <a14:foregroundMark x1="80000" y1="19595" x2="64000" y2="7432"/>
                        <a14:foregroundMark x1="38667" y1="18919" x2="33333" y2="8784"/>
                        <a14:foregroundMark x1="53333" y1="8784" x2="36000" y2="6757"/>
                        <a14:foregroundMark x1="24667" y1="24324" x2="16667" y2="2094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987822" y="5526672"/>
            <a:ext cx="1196422" cy="118047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1E47B7C-7E4D-4299-81A0-53AD0E02F349}"/>
              </a:ext>
            </a:extLst>
          </p:cNvPr>
          <p:cNvSpPr txBox="1"/>
          <p:nvPr/>
        </p:nvSpPr>
        <p:spPr>
          <a:xfrm>
            <a:off x="4278489" y="3059934"/>
            <a:ext cx="3583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1</a:t>
            </a:r>
            <a:endParaRPr lang="ko-KR" altLang="en-US" sz="20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FA8424F-F662-48EF-BC30-EEAEAAC23DD9}"/>
              </a:ext>
            </a:extLst>
          </p:cNvPr>
          <p:cNvSpPr txBox="1"/>
          <p:nvPr/>
        </p:nvSpPr>
        <p:spPr>
          <a:xfrm>
            <a:off x="4278489" y="2155674"/>
            <a:ext cx="3583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2</a:t>
            </a:r>
            <a:endParaRPr lang="ko-KR" altLang="en-US" sz="20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40444F3-484C-458C-90EB-9D50C35A48EA}"/>
              </a:ext>
            </a:extLst>
          </p:cNvPr>
          <p:cNvSpPr txBox="1"/>
          <p:nvPr/>
        </p:nvSpPr>
        <p:spPr>
          <a:xfrm>
            <a:off x="2817847" y="2151875"/>
            <a:ext cx="3583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1</a:t>
            </a:r>
            <a:endParaRPr lang="ko-KR" altLang="en-US" sz="20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D32248D-FFBD-41D5-9E1D-524A1EB2A507}"/>
              </a:ext>
            </a:extLst>
          </p:cNvPr>
          <p:cNvSpPr txBox="1"/>
          <p:nvPr/>
        </p:nvSpPr>
        <p:spPr>
          <a:xfrm>
            <a:off x="1388207" y="2151875"/>
            <a:ext cx="3583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2</a:t>
            </a:r>
            <a:endParaRPr lang="ko-KR" altLang="en-US" sz="20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F349815-5DE6-4C11-AA77-CB13228E2DC5}"/>
              </a:ext>
            </a:extLst>
          </p:cNvPr>
          <p:cNvSpPr txBox="1"/>
          <p:nvPr/>
        </p:nvSpPr>
        <p:spPr>
          <a:xfrm>
            <a:off x="7194039" y="2145436"/>
            <a:ext cx="3583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4</a:t>
            </a:r>
            <a:endParaRPr lang="ko-KR" altLang="en-US" sz="20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78BCF0B-2804-42B2-8B02-5588C60BC61C}"/>
              </a:ext>
            </a:extLst>
          </p:cNvPr>
          <p:cNvSpPr txBox="1"/>
          <p:nvPr/>
        </p:nvSpPr>
        <p:spPr>
          <a:xfrm>
            <a:off x="2817847" y="3980987"/>
            <a:ext cx="3583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1</a:t>
            </a:r>
            <a:endParaRPr lang="ko-KR" altLang="en-US" sz="20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4E74C3F-5835-48DC-ADF5-44D54B77DAEF}"/>
              </a:ext>
            </a:extLst>
          </p:cNvPr>
          <p:cNvSpPr txBox="1"/>
          <p:nvPr/>
        </p:nvSpPr>
        <p:spPr>
          <a:xfrm>
            <a:off x="1388207" y="3980987"/>
            <a:ext cx="3583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2</a:t>
            </a:r>
            <a:endParaRPr lang="ko-KR" altLang="en-US" sz="20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CCBB814-CF4E-4FCA-A369-B8EC21ABC119}"/>
              </a:ext>
            </a:extLst>
          </p:cNvPr>
          <p:cNvSpPr txBox="1"/>
          <p:nvPr/>
        </p:nvSpPr>
        <p:spPr>
          <a:xfrm>
            <a:off x="1388207" y="3037549"/>
            <a:ext cx="3583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1</a:t>
            </a:r>
            <a:endParaRPr lang="ko-KR" altLang="en-US" sz="20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A9F6B4E-3D9F-4A86-B8C8-428A6F51A463}"/>
              </a:ext>
            </a:extLst>
          </p:cNvPr>
          <p:cNvSpPr txBox="1"/>
          <p:nvPr/>
        </p:nvSpPr>
        <p:spPr>
          <a:xfrm>
            <a:off x="4278489" y="1251414"/>
            <a:ext cx="3583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3</a:t>
            </a:r>
            <a:endParaRPr lang="ko-KR" altLang="en-US" sz="20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281C827-82F2-48D9-B8D1-A200FC45782D}"/>
              </a:ext>
            </a:extLst>
          </p:cNvPr>
          <p:cNvSpPr txBox="1"/>
          <p:nvPr/>
        </p:nvSpPr>
        <p:spPr>
          <a:xfrm>
            <a:off x="2817847" y="1247615"/>
            <a:ext cx="3583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2</a:t>
            </a:r>
            <a:endParaRPr lang="ko-KR" altLang="en-US" sz="20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4DC69E3-B811-4F26-AD4F-A1391FB2AF72}"/>
              </a:ext>
            </a:extLst>
          </p:cNvPr>
          <p:cNvSpPr txBox="1"/>
          <p:nvPr/>
        </p:nvSpPr>
        <p:spPr>
          <a:xfrm>
            <a:off x="1388207" y="1247615"/>
            <a:ext cx="3583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3</a:t>
            </a:r>
            <a:endParaRPr lang="ko-KR" altLang="en-US" sz="20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0604298-4111-4621-82D9-6466D65D5C55}"/>
              </a:ext>
            </a:extLst>
          </p:cNvPr>
          <p:cNvSpPr txBox="1"/>
          <p:nvPr/>
        </p:nvSpPr>
        <p:spPr>
          <a:xfrm>
            <a:off x="4278489" y="4889046"/>
            <a:ext cx="3583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3</a:t>
            </a:r>
            <a:endParaRPr lang="ko-KR" altLang="en-US" sz="20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AF3F659-23F9-4060-A9F5-91C64F96A37F}"/>
              </a:ext>
            </a:extLst>
          </p:cNvPr>
          <p:cNvSpPr txBox="1"/>
          <p:nvPr/>
        </p:nvSpPr>
        <p:spPr>
          <a:xfrm>
            <a:off x="2817847" y="4885247"/>
            <a:ext cx="3583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2</a:t>
            </a:r>
            <a:endParaRPr lang="ko-KR" altLang="en-US" sz="20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61C0A83-C7B9-4541-9DCC-FB61126EFC5E}"/>
              </a:ext>
            </a:extLst>
          </p:cNvPr>
          <p:cNvSpPr txBox="1"/>
          <p:nvPr/>
        </p:nvSpPr>
        <p:spPr>
          <a:xfrm>
            <a:off x="1388207" y="4885247"/>
            <a:ext cx="3583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3</a:t>
            </a:r>
            <a:endParaRPr lang="ko-KR" altLang="en-US" sz="20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A5C4D21-458E-4722-B6A7-F3DCF7BDEC35}"/>
              </a:ext>
            </a:extLst>
          </p:cNvPr>
          <p:cNvSpPr txBox="1"/>
          <p:nvPr/>
        </p:nvSpPr>
        <p:spPr>
          <a:xfrm>
            <a:off x="4278489" y="5793306"/>
            <a:ext cx="3583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4</a:t>
            </a:r>
            <a:endParaRPr lang="ko-KR" altLang="en-US" sz="20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F7BE526-B42F-4FF9-AB1D-05308463449F}"/>
              </a:ext>
            </a:extLst>
          </p:cNvPr>
          <p:cNvSpPr txBox="1"/>
          <p:nvPr/>
        </p:nvSpPr>
        <p:spPr>
          <a:xfrm>
            <a:off x="2817847" y="5789507"/>
            <a:ext cx="3583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3</a:t>
            </a:r>
            <a:endParaRPr lang="ko-KR" altLang="en-US" sz="20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B076B2C-4070-476F-8C7F-04EF2A664561}"/>
              </a:ext>
            </a:extLst>
          </p:cNvPr>
          <p:cNvSpPr txBox="1"/>
          <p:nvPr/>
        </p:nvSpPr>
        <p:spPr>
          <a:xfrm>
            <a:off x="1388207" y="5789507"/>
            <a:ext cx="3583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4</a:t>
            </a:r>
            <a:endParaRPr lang="ko-KR" altLang="en-US" sz="20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8B24D22-0153-4370-9DBF-67B35150AA8E}"/>
              </a:ext>
            </a:extLst>
          </p:cNvPr>
          <p:cNvSpPr txBox="1"/>
          <p:nvPr/>
        </p:nvSpPr>
        <p:spPr>
          <a:xfrm>
            <a:off x="5746788" y="2151875"/>
            <a:ext cx="3583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3</a:t>
            </a:r>
            <a:endParaRPr lang="ko-KR" altLang="en-US" sz="2000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189FA33-3F02-4898-BB38-19B76399C21B}"/>
              </a:ext>
            </a:extLst>
          </p:cNvPr>
          <p:cNvSpPr txBox="1"/>
          <p:nvPr/>
        </p:nvSpPr>
        <p:spPr>
          <a:xfrm>
            <a:off x="5746788" y="3980987"/>
            <a:ext cx="3583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3</a:t>
            </a:r>
            <a:endParaRPr lang="ko-KR" altLang="en-US" sz="200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ADF9DFC-ED36-48B3-AE9A-1D51D283891D}"/>
              </a:ext>
            </a:extLst>
          </p:cNvPr>
          <p:cNvSpPr txBox="1"/>
          <p:nvPr/>
        </p:nvSpPr>
        <p:spPr>
          <a:xfrm>
            <a:off x="5746788" y="3037549"/>
            <a:ext cx="3583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2</a:t>
            </a:r>
            <a:endParaRPr lang="ko-KR" altLang="en-US" sz="2000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EFE19A5-CA3F-44B9-A043-846CCCD91E71}"/>
              </a:ext>
            </a:extLst>
          </p:cNvPr>
          <p:cNvSpPr txBox="1"/>
          <p:nvPr/>
        </p:nvSpPr>
        <p:spPr>
          <a:xfrm>
            <a:off x="5746788" y="1247615"/>
            <a:ext cx="3583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4</a:t>
            </a:r>
            <a:endParaRPr lang="ko-KR" altLang="en-US" sz="2000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BCC78A6-03AA-438E-84BB-D647D9771A54}"/>
              </a:ext>
            </a:extLst>
          </p:cNvPr>
          <p:cNvSpPr txBox="1"/>
          <p:nvPr/>
        </p:nvSpPr>
        <p:spPr>
          <a:xfrm>
            <a:off x="5746788" y="4885247"/>
            <a:ext cx="3583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4</a:t>
            </a:r>
            <a:endParaRPr lang="ko-KR" altLang="en-US" sz="2000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2499A37-E7ED-4354-9F96-3E384C20E14E}"/>
              </a:ext>
            </a:extLst>
          </p:cNvPr>
          <p:cNvSpPr txBox="1"/>
          <p:nvPr/>
        </p:nvSpPr>
        <p:spPr>
          <a:xfrm>
            <a:off x="5746788" y="5789507"/>
            <a:ext cx="3583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5</a:t>
            </a:r>
            <a:endParaRPr lang="ko-KR" altLang="en-US" sz="2000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1E78B63-F63B-42B5-B3DB-B40012F03D51}"/>
              </a:ext>
            </a:extLst>
          </p:cNvPr>
          <p:cNvSpPr txBox="1"/>
          <p:nvPr/>
        </p:nvSpPr>
        <p:spPr>
          <a:xfrm>
            <a:off x="6810544" y="3590259"/>
            <a:ext cx="3910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</a:rPr>
              <a:t>4</a:t>
            </a:r>
            <a:endParaRPr lang="ko-KR" altLang="en-US" sz="3600" b="1" dirty="0">
              <a:solidFill>
                <a:srgbClr val="FF0000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125B1AF-4E3E-4910-BB36-5C6DB7D07FD7}"/>
              </a:ext>
            </a:extLst>
          </p:cNvPr>
          <p:cNvSpPr txBox="1"/>
          <p:nvPr/>
        </p:nvSpPr>
        <p:spPr>
          <a:xfrm>
            <a:off x="7168771" y="3037549"/>
            <a:ext cx="3583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3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384282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6D490F-0C0D-41CB-B405-F67C3095C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json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6C2DDB3-69B9-4963-86CE-BACAB7DAB3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62581" y="1330585"/>
            <a:ext cx="5791220" cy="5139935"/>
          </a:xfrm>
        </p:spPr>
        <p:txBody>
          <a:bodyPr/>
          <a:lstStyle/>
          <a:p>
            <a:pPr marL="342900" indent="-342900">
              <a:buFontTx/>
              <a:buChar char="-"/>
            </a:pPr>
            <a:r>
              <a:rPr lang="en-US" altLang="ko-KR" dirty="0"/>
              <a:t>json</a:t>
            </a:r>
            <a:r>
              <a:rPr lang="ko-KR" altLang="en-US" dirty="0"/>
              <a:t> 데이터를 왼쪽과 같은 형태로 설정</a:t>
            </a:r>
            <a:endParaRPr lang="en-US" altLang="ko-KR" dirty="0"/>
          </a:p>
          <a:p>
            <a:pPr marL="342900" indent="-342900">
              <a:buFontTx/>
              <a:buChar char="-"/>
            </a:pPr>
            <a:r>
              <a:rPr lang="en-US" altLang="ko-KR" dirty="0"/>
              <a:t>“commands”</a:t>
            </a:r>
            <a:r>
              <a:rPr lang="ko-KR" altLang="en-US" dirty="0"/>
              <a:t>는 현재 위치에서</a:t>
            </a:r>
            <a:r>
              <a:rPr lang="en-US" altLang="ko-KR" dirty="0"/>
              <a:t> </a:t>
            </a:r>
            <a:r>
              <a:rPr lang="ko-KR" altLang="en-US" dirty="0"/>
              <a:t>특정</a:t>
            </a:r>
            <a:br>
              <a:rPr lang="en-US" altLang="ko-KR" dirty="0"/>
            </a:br>
            <a:r>
              <a:rPr lang="ko-KR" altLang="en-US" dirty="0"/>
              <a:t>목적지까지 가기 위한 일련의 명령어들로 구성 되어있다</a:t>
            </a:r>
            <a:r>
              <a:rPr lang="en-US" altLang="ko-KR" dirty="0"/>
              <a:t>.</a:t>
            </a:r>
          </a:p>
          <a:p>
            <a:pPr marL="342900" indent="-342900">
              <a:buFontTx/>
              <a:buChar char="-"/>
            </a:pPr>
            <a:r>
              <a:rPr lang="ko-KR" altLang="en-US" dirty="0"/>
              <a:t>이후 </a:t>
            </a:r>
            <a:r>
              <a:rPr lang="en-US" altLang="ko-KR" dirty="0"/>
              <a:t>http </a:t>
            </a:r>
            <a:r>
              <a:rPr lang="ko-KR" altLang="en-US" dirty="0"/>
              <a:t>통신으로 웹 서버에 전송한다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22531" name="_x932657808" descr="EMB00002e806e87">
            <a:extLst>
              <a:ext uri="{FF2B5EF4-FFF2-40B4-BE49-F238E27FC236}">
                <a16:creationId xmlns:a16="http://schemas.microsoft.com/office/drawing/2014/main" id="{80252EE7-BE7C-43A3-AB2D-6731B3D293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1917" y="1429977"/>
            <a:ext cx="4030663" cy="3617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DB8B60F6-07AF-45B0-B52A-36F50B44F6BD}"/>
              </a:ext>
            </a:extLst>
          </p:cNvPr>
          <p:cNvSpPr/>
          <p:nvPr/>
        </p:nvSpPr>
        <p:spPr>
          <a:xfrm>
            <a:off x="3031435" y="2514600"/>
            <a:ext cx="1958008" cy="3677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CAD0071-5653-4812-BDE8-7CB97A66151F}"/>
              </a:ext>
            </a:extLst>
          </p:cNvPr>
          <p:cNvSpPr/>
          <p:nvPr/>
        </p:nvSpPr>
        <p:spPr>
          <a:xfrm>
            <a:off x="3031435" y="3639379"/>
            <a:ext cx="1958008" cy="3677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2316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09656A-F3E0-4CED-AA3A-261A6D610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json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792DDC6-1AEC-45D3-BE1E-2333649C1B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31917" y="2867378"/>
            <a:ext cx="9821883" cy="3603142"/>
          </a:xfrm>
        </p:spPr>
        <p:txBody>
          <a:bodyPr/>
          <a:lstStyle/>
          <a:p>
            <a:pPr marL="342900" indent="-342900">
              <a:buFontTx/>
              <a:buChar char="-"/>
            </a:pPr>
            <a:r>
              <a:rPr lang="ko-KR" altLang="en-US" dirty="0"/>
              <a:t>명령어들은 배열로 저장되고</a:t>
            </a:r>
            <a:r>
              <a:rPr lang="en-US" altLang="ko-KR" dirty="0"/>
              <a:t>, </a:t>
            </a:r>
            <a:r>
              <a:rPr lang="ko-KR" altLang="en-US" dirty="0"/>
              <a:t>각 경로들은 </a:t>
            </a:r>
            <a:r>
              <a:rPr lang="en-US" altLang="ko-KR" dirty="0"/>
              <a:t>@</a:t>
            </a:r>
            <a:r>
              <a:rPr lang="ko-KR" altLang="en-US" dirty="0"/>
              <a:t>로 구분되어 위와 같다</a:t>
            </a:r>
            <a:r>
              <a:rPr lang="en-US" altLang="ko-KR" dirty="0"/>
              <a:t>.</a:t>
            </a:r>
          </a:p>
          <a:p>
            <a:pPr marL="342900" indent="-342900">
              <a:buFontTx/>
              <a:buChar char="-"/>
            </a:pPr>
            <a:r>
              <a:rPr lang="ko-KR" altLang="en-US" dirty="0"/>
              <a:t>위와 같은 </a:t>
            </a:r>
            <a:r>
              <a:rPr lang="en-US" altLang="ko-KR" dirty="0"/>
              <a:t>String</a:t>
            </a:r>
            <a:r>
              <a:rPr lang="ko-KR" altLang="en-US" dirty="0"/>
              <a:t>이 웹 서버로 전달되며</a:t>
            </a:r>
            <a:r>
              <a:rPr lang="en-US" altLang="ko-KR" dirty="0"/>
              <a:t>, </a:t>
            </a:r>
            <a:r>
              <a:rPr lang="ko-KR" altLang="en-US" dirty="0"/>
              <a:t>블루투스 통신을 통해</a:t>
            </a:r>
            <a:br>
              <a:rPr lang="en-US" altLang="ko-KR" dirty="0"/>
            </a:br>
            <a:r>
              <a:rPr lang="ko-KR" altLang="en-US" dirty="0"/>
              <a:t>그대로 아두이노에게 전송된다</a:t>
            </a:r>
            <a:r>
              <a:rPr lang="en-US" altLang="ko-KR" dirty="0"/>
              <a:t>.</a:t>
            </a:r>
          </a:p>
          <a:p>
            <a:pPr marL="342900" indent="-342900">
              <a:buFontTx/>
              <a:buChar char="-"/>
            </a:pPr>
            <a:r>
              <a:rPr lang="ko-KR" altLang="en-US" dirty="0"/>
              <a:t>아두이노는 </a:t>
            </a:r>
            <a:r>
              <a:rPr lang="en-US" altLang="ko-KR" dirty="0"/>
              <a:t>‘@’</a:t>
            </a:r>
            <a:r>
              <a:rPr lang="ko-KR" altLang="en-US" dirty="0"/>
              <a:t>를 구분자로 사용하여 파싱</a:t>
            </a:r>
            <a:r>
              <a:rPr lang="en-US" altLang="ko-KR" dirty="0"/>
              <a:t>, </a:t>
            </a:r>
            <a:r>
              <a:rPr lang="ko-KR" altLang="en-US" dirty="0"/>
              <a:t>분석하여 처리한다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610F354-53A1-42A4-979B-AF761033A3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4845" y="1574270"/>
            <a:ext cx="6296025" cy="100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488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5147AC35-0FFE-41D3-9E75-C99B077755B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아두이노</a:t>
            </a:r>
          </a:p>
        </p:txBody>
      </p:sp>
    </p:spTree>
    <p:extLst>
      <p:ext uri="{BB962C8B-B14F-4D97-AF65-F5344CB8AC3E}">
        <p14:creationId xmlns:p14="http://schemas.microsoft.com/office/powerpoint/2010/main" val="2780156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31D9F8-06B5-405F-A880-41311FB50D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위기를 기회로</a:t>
            </a:r>
            <a:r>
              <a:rPr lang="en-US" altLang="ko-KR" dirty="0"/>
              <a:t>, </a:t>
            </a:r>
            <a:r>
              <a:rPr lang="ko-KR" altLang="en-US" dirty="0"/>
              <a:t>轉禍爲福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75076A3-104F-43FA-BB05-08AB2F0802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31917" y="1330585"/>
            <a:ext cx="6810572" cy="5139935"/>
          </a:xfrm>
        </p:spPr>
        <p:txBody>
          <a:bodyPr/>
          <a:lstStyle/>
          <a:p>
            <a:r>
              <a:rPr lang="ko-KR" altLang="en-US" dirty="0"/>
              <a:t> 기존 디자인 룸에 있던 주행판과 동일하게</a:t>
            </a:r>
            <a:endParaRPr lang="en-US" altLang="ko-KR" dirty="0"/>
          </a:p>
          <a:p>
            <a:r>
              <a:rPr lang="ko-KR" altLang="en-US" dirty="0"/>
              <a:t>제작하려고 했으나</a:t>
            </a:r>
            <a:r>
              <a:rPr lang="en-US" altLang="ko-KR" dirty="0"/>
              <a:t>, </a:t>
            </a:r>
            <a:r>
              <a:rPr lang="ko-KR" altLang="en-US" dirty="0"/>
              <a:t>구입한 하드보드지가 작아서</a:t>
            </a:r>
            <a:endParaRPr lang="en-US" altLang="ko-KR" dirty="0"/>
          </a:p>
          <a:p>
            <a:r>
              <a:rPr lang="ko-KR" altLang="en-US" dirty="0"/>
              <a:t>크기를 줄이게 되었다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 그러다 노드 사이의 길이가 서로 다른 구간이</a:t>
            </a:r>
            <a:endParaRPr lang="en-US" altLang="ko-KR" dirty="0"/>
          </a:p>
          <a:p>
            <a:r>
              <a:rPr lang="ko-KR" altLang="en-US" dirty="0"/>
              <a:t>생기게 되었고</a:t>
            </a:r>
            <a:r>
              <a:rPr lang="en-US" altLang="ko-KR" dirty="0"/>
              <a:t>, </a:t>
            </a:r>
            <a:r>
              <a:rPr lang="ko-KR" altLang="en-US" b="1" u="sng" dirty="0"/>
              <a:t>서로 다른 길이에 대해서도 주행</a:t>
            </a:r>
            <a:endParaRPr lang="en-US" altLang="ko-KR" b="1" u="sng" dirty="0"/>
          </a:p>
          <a:p>
            <a:r>
              <a:rPr lang="ko-KR" altLang="en-US" b="1" u="sng" dirty="0"/>
              <a:t>가능</a:t>
            </a:r>
            <a:r>
              <a:rPr lang="ko-KR" altLang="en-US" dirty="0"/>
              <a:t>한 코드로 전면 수정하게 되었다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4C81FC1-DD62-46DE-A6E7-F509D6A777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5379" y="1330584"/>
            <a:ext cx="2898422" cy="5152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734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BDB995D6-7888-4A94-9FB9-8286AA5C349F}"/>
              </a:ext>
            </a:extLst>
          </p:cNvPr>
          <p:cNvSpPr/>
          <p:nvPr/>
        </p:nvSpPr>
        <p:spPr>
          <a:xfrm>
            <a:off x="-39512" y="4391417"/>
            <a:ext cx="12271023" cy="1079474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36007E6-E8D3-4FD6-AC2E-8862778F0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주행 알고리즘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9B13753-3057-45A0-BEBD-9A431429DB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31917" y="1330585"/>
            <a:ext cx="9821883" cy="5139935"/>
          </a:xfrm>
        </p:spPr>
        <p:txBody>
          <a:bodyPr/>
          <a:lstStyle/>
          <a:p>
            <a:r>
              <a:rPr lang="ko-KR" altLang="en-US" dirty="0"/>
              <a:t>아두이노 스마트 로봇 자동차 키트에</a:t>
            </a:r>
            <a:endParaRPr lang="en-US" altLang="ko-KR" dirty="0"/>
          </a:p>
          <a:p>
            <a:r>
              <a:rPr lang="ko-KR" altLang="en-US" dirty="0"/>
              <a:t>라인 트레이서를 부착하였다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직진 시 차량이 도로를 이탈하지 않도록 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DD89FB1A-2062-46E8-81F5-858CF6E9ED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00D43AF-CBC6-4DF9-9039-D0A6CCFE4CA4}"/>
              </a:ext>
            </a:extLst>
          </p:cNvPr>
          <p:cNvSpPr/>
          <p:nvPr/>
        </p:nvSpPr>
        <p:spPr>
          <a:xfrm>
            <a:off x="8214271" y="4798771"/>
            <a:ext cx="1219200" cy="256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5BB98BC-CE71-4E96-9DCC-1529251C5F03}"/>
              </a:ext>
            </a:extLst>
          </p:cNvPr>
          <p:cNvSpPr/>
          <p:nvPr/>
        </p:nvSpPr>
        <p:spPr>
          <a:xfrm>
            <a:off x="9166157" y="3368303"/>
            <a:ext cx="179568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b="1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라인 트레이서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B78E8A3-9BD6-4C9B-A9BF-08D33B1610FC}"/>
              </a:ext>
            </a:extLst>
          </p:cNvPr>
          <p:cNvSpPr/>
          <p:nvPr/>
        </p:nvSpPr>
        <p:spPr>
          <a:xfrm>
            <a:off x="8451338" y="4465473"/>
            <a:ext cx="1219200" cy="256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0E679F1-C7BD-44D7-9E8F-EFCFA13C2618}"/>
              </a:ext>
            </a:extLst>
          </p:cNvPr>
          <p:cNvSpPr/>
          <p:nvPr/>
        </p:nvSpPr>
        <p:spPr>
          <a:xfrm>
            <a:off x="8451338" y="5160271"/>
            <a:ext cx="1219200" cy="256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580" name="Picture 4" descr="car icon top viewì ëí ì´ë¯¸ì§ ê²ìê²°ê³¼">
            <a:extLst>
              <a:ext uri="{FF2B5EF4-FFF2-40B4-BE49-F238E27FC236}">
                <a16:creationId xmlns:a16="http://schemas.microsoft.com/office/drawing/2014/main" id="{5BE7B041-5471-4A5A-B397-0ECEF5B85C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9083" y1="33333" x2="48667" y2="34127"/>
                        <a14:foregroundMark x1="48667" y1="34127" x2="58167" y2="32381"/>
                        <a14:foregroundMark x1="58167" y1="32381" x2="62250" y2="33810"/>
                        <a14:foregroundMark x1="32750" y1="42222" x2="64583" y2="52698"/>
                        <a14:foregroundMark x1="64583" y1="52698" x2="66083" y2="52540"/>
                        <a14:foregroundMark x1="68667" y1="35714" x2="73167" y2="59048"/>
                        <a14:foregroundMark x1="73167" y1="59048" x2="74083" y2="61746"/>
                        <a14:foregroundMark x1="72083" y1="32381" x2="61333" y2="65079"/>
                        <a14:foregroundMark x1="61417" y1="66190" x2="43750" y2="65714"/>
                        <a14:foregroundMark x1="33667" y1="64286" x2="28000" y2="6492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1232" y="3823870"/>
            <a:ext cx="4202289" cy="2206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연결선: 꺾임 8">
            <a:extLst>
              <a:ext uri="{FF2B5EF4-FFF2-40B4-BE49-F238E27FC236}">
                <a16:creationId xmlns:a16="http://schemas.microsoft.com/office/drawing/2014/main" id="{EF7C166B-5D7B-4C4A-997E-ADC9CFBE790B}"/>
              </a:ext>
            </a:extLst>
          </p:cNvPr>
          <p:cNvCxnSpPr>
            <a:cxnSpLocks/>
            <a:stCxn id="7" idx="1"/>
          </p:cNvCxnSpPr>
          <p:nvPr/>
        </p:nvCxnSpPr>
        <p:spPr>
          <a:xfrm rot="10800000" flipV="1">
            <a:off x="8566437" y="3568358"/>
            <a:ext cx="599721" cy="841658"/>
          </a:xfrm>
          <a:prstGeom prst="bentConnector2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582" name="Picture 6" descr="turn right arrow iconì ëí ì´ë¯¸ì§ ê²ìê²°ê³¼">
            <a:extLst>
              <a:ext uri="{FF2B5EF4-FFF2-40B4-BE49-F238E27FC236}">
                <a16:creationId xmlns:a16="http://schemas.microsoft.com/office/drawing/2014/main" id="{89E01170-8A0F-4D13-B20C-AE683C9963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667" b="89778" l="2667" r="96889">
                        <a14:foregroundMark x1="72889" y1="7111" x2="77333" y2="28889"/>
                        <a14:foregroundMark x1="96889" y1="35111" x2="73333" y2="35556"/>
                        <a14:foregroundMark x1="8000" y1="85778" x2="14222" y2="72000"/>
                        <a14:foregroundMark x1="2667" y1="88889" x2="11111" y2="76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816403">
            <a:off x="6692814" y="3799979"/>
            <a:ext cx="1193109" cy="1193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 descr="turn right arrow iconì ëí ì´ë¯¸ì§ ê²ìê²°ê³¼">
            <a:extLst>
              <a:ext uri="{FF2B5EF4-FFF2-40B4-BE49-F238E27FC236}">
                <a16:creationId xmlns:a16="http://schemas.microsoft.com/office/drawing/2014/main" id="{F43B34ED-198E-4BA2-B0D6-B9BB30442A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667" b="89778" l="2667" r="96889">
                        <a14:foregroundMark x1="72889" y1="7111" x2="77333" y2="28889"/>
                        <a14:foregroundMark x1="96889" y1="35111" x2="73333" y2="35556"/>
                        <a14:foregroundMark x1="8000" y1="85778" x2="14222" y2="72000"/>
                        <a14:foregroundMark x1="2667" y1="88889" x2="11111" y2="76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783597" flipV="1">
            <a:off x="6959595" y="4860854"/>
            <a:ext cx="1193109" cy="1193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2260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23BC47-C095-429C-AA62-86EC4F1327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소개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F7DE231-4CFC-4940-8AB4-C11723AFFE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- </a:t>
            </a:r>
            <a:r>
              <a:rPr lang="ko-KR" altLang="en-US" dirty="0"/>
              <a:t>스마트 로봇 자동차를 사용한 </a:t>
            </a:r>
            <a:r>
              <a:rPr lang="en-US" altLang="ko-KR" dirty="0"/>
              <a:t>CarPool</a:t>
            </a:r>
            <a:r>
              <a:rPr lang="ko-KR" altLang="en-US" dirty="0"/>
              <a:t> 서비스</a:t>
            </a:r>
          </a:p>
        </p:txBody>
      </p:sp>
      <p:pic>
        <p:nvPicPr>
          <p:cNvPr id="1026" name="Picture 2" descr="carpool iconì ëí ì´ë¯¸ì§ ê²ìê²°ê³¼">
            <a:extLst>
              <a:ext uri="{FF2B5EF4-FFF2-40B4-BE49-F238E27FC236}">
                <a16:creationId xmlns:a16="http://schemas.microsoft.com/office/drawing/2014/main" id="{64C5E5E2-7E5A-4E27-87B4-6C5FEE7027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243" y="2479795"/>
            <a:ext cx="2841513" cy="284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3988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9019B6-17B0-4AFA-B876-14E0FE3AD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주행 알고리즘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32E7BED-DEA3-4401-9445-286EB2A963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자동차는 </a:t>
            </a:r>
            <a:r>
              <a:rPr lang="ko-KR" altLang="en-US" b="1" u="sng" dirty="0"/>
              <a:t>직진 중에</a:t>
            </a:r>
            <a:br>
              <a:rPr lang="en-US" altLang="ko-KR" dirty="0"/>
            </a:br>
            <a:r>
              <a:rPr lang="ko-KR" altLang="en-US" dirty="0"/>
              <a:t>총 </a:t>
            </a:r>
            <a:r>
              <a:rPr lang="en-US" altLang="ko-KR" dirty="0"/>
              <a:t>3</a:t>
            </a:r>
            <a:r>
              <a:rPr lang="ko-KR" altLang="en-US" dirty="0"/>
              <a:t>가지 케이스로 행동한다</a:t>
            </a:r>
            <a:r>
              <a:rPr lang="en-US" altLang="ko-KR" dirty="0"/>
              <a:t>.</a:t>
            </a:r>
          </a:p>
          <a:p>
            <a:pPr marL="342900" indent="-342900">
              <a:buFontTx/>
              <a:buChar char="-"/>
            </a:pPr>
            <a:r>
              <a:rPr lang="ko-KR" altLang="en-US" dirty="0"/>
              <a:t>좌측 보정</a:t>
            </a:r>
            <a:endParaRPr lang="en-US" altLang="ko-KR" dirty="0"/>
          </a:p>
          <a:p>
            <a:pPr marL="342900" indent="-342900">
              <a:buFontTx/>
              <a:buChar char="-"/>
            </a:pPr>
            <a:r>
              <a:rPr lang="ko-KR" altLang="en-US" dirty="0"/>
              <a:t>우측 보정</a:t>
            </a:r>
            <a:endParaRPr lang="en-US" altLang="ko-KR" dirty="0"/>
          </a:p>
          <a:p>
            <a:pPr marL="342900" indent="-342900">
              <a:buFontTx/>
              <a:buChar char="-"/>
            </a:pPr>
            <a:r>
              <a:rPr lang="ko-KR" altLang="en-US" dirty="0"/>
              <a:t>직진</a:t>
            </a:r>
            <a:endParaRPr lang="en-US" altLang="ko-KR" dirty="0"/>
          </a:p>
        </p:txBody>
      </p:sp>
      <p:pic>
        <p:nvPicPr>
          <p:cNvPr id="26628" name="Picture 4" descr="ê´ë ¨ ì´ë¯¸ì§">
            <a:extLst>
              <a:ext uri="{FF2B5EF4-FFF2-40B4-BE49-F238E27FC236}">
                <a16:creationId xmlns:a16="http://schemas.microsoft.com/office/drawing/2014/main" id="{C0B0A4CF-7B10-4BCE-87A1-46F6C3E92C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04" t="60576" r="11317" b="5555"/>
          <a:stretch/>
        </p:blipFill>
        <p:spPr bwMode="auto">
          <a:xfrm rot="5400000">
            <a:off x="6660444" y="2739207"/>
            <a:ext cx="5238045" cy="2322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원통형 3">
            <a:extLst>
              <a:ext uri="{FF2B5EF4-FFF2-40B4-BE49-F238E27FC236}">
                <a16:creationId xmlns:a16="http://schemas.microsoft.com/office/drawing/2014/main" id="{E8173F5A-3577-4725-BD03-3461DA6C3EB3}"/>
              </a:ext>
            </a:extLst>
          </p:cNvPr>
          <p:cNvSpPr/>
          <p:nvPr/>
        </p:nvSpPr>
        <p:spPr>
          <a:xfrm rot="5400000">
            <a:off x="7096561" y="2624582"/>
            <a:ext cx="1230489" cy="812631"/>
          </a:xfrm>
          <a:prstGeom prst="can">
            <a:avLst>
              <a:gd name="adj" fmla="val 22248"/>
            </a:avLst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원통형 6">
            <a:extLst>
              <a:ext uri="{FF2B5EF4-FFF2-40B4-BE49-F238E27FC236}">
                <a16:creationId xmlns:a16="http://schemas.microsoft.com/office/drawing/2014/main" id="{01293BEF-2833-40AD-8A20-4387479A1419}"/>
              </a:ext>
            </a:extLst>
          </p:cNvPr>
          <p:cNvSpPr/>
          <p:nvPr/>
        </p:nvSpPr>
        <p:spPr>
          <a:xfrm rot="5400000">
            <a:off x="7096561" y="4652015"/>
            <a:ext cx="1230489" cy="812631"/>
          </a:xfrm>
          <a:prstGeom prst="can">
            <a:avLst>
              <a:gd name="adj" fmla="val 22248"/>
            </a:avLst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원통형 7">
            <a:extLst>
              <a:ext uri="{FF2B5EF4-FFF2-40B4-BE49-F238E27FC236}">
                <a16:creationId xmlns:a16="http://schemas.microsoft.com/office/drawing/2014/main" id="{3CB64836-96C3-469F-A309-06903FF29BC9}"/>
              </a:ext>
            </a:extLst>
          </p:cNvPr>
          <p:cNvSpPr/>
          <p:nvPr/>
        </p:nvSpPr>
        <p:spPr>
          <a:xfrm rot="16200000" flipH="1">
            <a:off x="10231883" y="2624582"/>
            <a:ext cx="1230489" cy="812631"/>
          </a:xfrm>
          <a:prstGeom prst="can">
            <a:avLst>
              <a:gd name="adj" fmla="val 22248"/>
            </a:avLst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원통형 8">
            <a:extLst>
              <a:ext uri="{FF2B5EF4-FFF2-40B4-BE49-F238E27FC236}">
                <a16:creationId xmlns:a16="http://schemas.microsoft.com/office/drawing/2014/main" id="{E3E0D6DD-F168-4949-BAB6-08C41C20AD6F}"/>
              </a:ext>
            </a:extLst>
          </p:cNvPr>
          <p:cNvSpPr/>
          <p:nvPr/>
        </p:nvSpPr>
        <p:spPr>
          <a:xfrm rot="16200000" flipH="1">
            <a:off x="10231883" y="4652015"/>
            <a:ext cx="1230489" cy="812631"/>
          </a:xfrm>
          <a:prstGeom prst="can">
            <a:avLst>
              <a:gd name="adj" fmla="val 22248"/>
            </a:avLst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C427344E-62EB-4080-9EFF-CAFFC2EC139B}"/>
              </a:ext>
            </a:extLst>
          </p:cNvPr>
          <p:cNvGrpSpPr/>
          <p:nvPr/>
        </p:nvGrpSpPr>
        <p:grpSpPr>
          <a:xfrm rot="5400000">
            <a:off x="8566501" y="770903"/>
            <a:ext cx="1456268" cy="1612168"/>
            <a:chOff x="8214271" y="3545691"/>
            <a:chExt cx="1456268" cy="1612168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160BAB03-1CCC-40DD-AF9B-DFE030F9FC01}"/>
                </a:ext>
              </a:extLst>
            </p:cNvPr>
            <p:cNvSpPr/>
            <p:nvPr/>
          </p:nvSpPr>
          <p:spPr>
            <a:xfrm>
              <a:off x="8214271" y="4238744"/>
              <a:ext cx="1219200" cy="256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017081E-AC2C-4A87-A0F1-17AAA2CC8FF4}"/>
                </a:ext>
              </a:extLst>
            </p:cNvPr>
            <p:cNvSpPr/>
            <p:nvPr/>
          </p:nvSpPr>
          <p:spPr>
            <a:xfrm>
              <a:off x="8451339" y="3545691"/>
              <a:ext cx="1219200" cy="256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EBC2EDD9-4BE5-473F-921E-A9197E824D90}"/>
                </a:ext>
              </a:extLst>
            </p:cNvPr>
            <p:cNvSpPr/>
            <p:nvPr/>
          </p:nvSpPr>
          <p:spPr>
            <a:xfrm>
              <a:off x="8451338" y="4901459"/>
              <a:ext cx="1219200" cy="256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396872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52A6487E-57BA-4536-B28E-6BD2CC2CF8B2}"/>
              </a:ext>
            </a:extLst>
          </p:cNvPr>
          <p:cNvSpPr/>
          <p:nvPr/>
        </p:nvSpPr>
        <p:spPr>
          <a:xfrm rot="5400000">
            <a:off x="3155389" y="3780579"/>
            <a:ext cx="12271023" cy="1723511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B9019B6-17B0-4AFA-B876-14E0FE3AD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주행 알고리즘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32E7BED-DEA3-4401-9445-286EB2A963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양측 센서 모두 인식한 경우에는</a:t>
            </a:r>
            <a:endParaRPr lang="en-US" altLang="ko-KR" dirty="0"/>
          </a:p>
          <a:p>
            <a:r>
              <a:rPr lang="ko-KR" altLang="en-US" dirty="0"/>
              <a:t>도로 위를 정상적으로 주행한다고 판단</a:t>
            </a:r>
            <a:endParaRPr lang="en-US" altLang="ko-KR" dirty="0"/>
          </a:p>
          <a:p>
            <a:r>
              <a:rPr lang="ko-KR" altLang="en-US" dirty="0"/>
              <a:t>변화없이 그대로 직진한다</a:t>
            </a:r>
            <a:r>
              <a:rPr lang="en-US" altLang="ko-KR" dirty="0"/>
              <a:t>.</a:t>
            </a:r>
          </a:p>
        </p:txBody>
      </p:sp>
      <p:pic>
        <p:nvPicPr>
          <p:cNvPr id="26628" name="Picture 4" descr="ê´ë ¨ ì´ë¯¸ì§">
            <a:extLst>
              <a:ext uri="{FF2B5EF4-FFF2-40B4-BE49-F238E27FC236}">
                <a16:creationId xmlns:a16="http://schemas.microsoft.com/office/drawing/2014/main" id="{C0B0A4CF-7B10-4BCE-87A1-46F6C3E92C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2538" b="91462" l="14000" r="86462">
                        <a14:foregroundMark x1="22615" y1="92154" x2="16000" y2="87692"/>
                        <a14:foregroundMark x1="16000" y1="87692" x2="14000" y2="80000"/>
                        <a14:foregroundMark x1="14000" y1="80000" x2="15077" y2="72615"/>
                        <a14:foregroundMark x1="15077" y1="72615" x2="19000" y2="66308"/>
                        <a14:foregroundMark x1="19000" y1="66308" x2="25846" y2="63538"/>
                        <a14:foregroundMark x1="25846" y1="63538" x2="64154" y2="70692"/>
                        <a14:foregroundMark x1="64154" y1="70692" x2="68154" y2="72923"/>
                        <a14:foregroundMark x1="20154" y1="82923" x2="76769" y2="73231"/>
                        <a14:foregroundMark x1="17462" y1="69308" x2="17308" y2="84231"/>
                        <a14:foregroundMark x1="17308" y1="84231" x2="16000" y2="86077"/>
                        <a14:foregroundMark x1="22615" y1="64000" x2="18615" y2="65308"/>
                        <a14:foregroundMark x1="14385" y1="73538" x2="14000" y2="79154"/>
                        <a14:foregroundMark x1="15538" y1="86077" x2="18308" y2="88692"/>
                        <a14:foregroundMark x1="38538" y1="91692" x2="70615" y2="91692"/>
                        <a14:foregroundMark x1="70615" y1="91692" x2="80846" y2="86077"/>
                        <a14:foregroundMark x1="83308" y1="86692" x2="80385" y2="80462"/>
                        <a14:foregroundMark x1="86462" y1="79000" x2="81846" y2="73692"/>
                        <a14:foregroundMark x1="81846" y1="73692" x2="81692" y2="73231"/>
                        <a14:foregroundMark x1="82846" y1="65692" x2="78538" y2="67769"/>
                        <a14:foregroundMark x1="37385" y1="63846" x2="47154" y2="62538"/>
                        <a14:foregroundMark x1="53846" y1="66154" x2="63077" y2="663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304" t="60576" r="11317" b="5555"/>
          <a:stretch/>
        </p:blipFill>
        <p:spPr bwMode="auto">
          <a:xfrm rot="5400000">
            <a:off x="6660444" y="2739208"/>
            <a:ext cx="5238045" cy="2322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원통형 3">
            <a:extLst>
              <a:ext uri="{FF2B5EF4-FFF2-40B4-BE49-F238E27FC236}">
                <a16:creationId xmlns:a16="http://schemas.microsoft.com/office/drawing/2014/main" id="{E8173F5A-3577-4725-BD03-3461DA6C3EB3}"/>
              </a:ext>
            </a:extLst>
          </p:cNvPr>
          <p:cNvSpPr/>
          <p:nvPr/>
        </p:nvSpPr>
        <p:spPr>
          <a:xfrm rot="5400000">
            <a:off x="7096561" y="2624582"/>
            <a:ext cx="1230489" cy="812631"/>
          </a:xfrm>
          <a:prstGeom prst="can">
            <a:avLst>
              <a:gd name="adj" fmla="val 22248"/>
            </a:avLst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원통형 6">
            <a:extLst>
              <a:ext uri="{FF2B5EF4-FFF2-40B4-BE49-F238E27FC236}">
                <a16:creationId xmlns:a16="http://schemas.microsoft.com/office/drawing/2014/main" id="{01293BEF-2833-40AD-8A20-4387479A1419}"/>
              </a:ext>
            </a:extLst>
          </p:cNvPr>
          <p:cNvSpPr/>
          <p:nvPr/>
        </p:nvSpPr>
        <p:spPr>
          <a:xfrm rot="5400000">
            <a:off x="7096561" y="4652015"/>
            <a:ext cx="1230489" cy="812631"/>
          </a:xfrm>
          <a:prstGeom prst="can">
            <a:avLst>
              <a:gd name="adj" fmla="val 22248"/>
            </a:avLst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원통형 7">
            <a:extLst>
              <a:ext uri="{FF2B5EF4-FFF2-40B4-BE49-F238E27FC236}">
                <a16:creationId xmlns:a16="http://schemas.microsoft.com/office/drawing/2014/main" id="{3CB64836-96C3-469F-A309-06903FF29BC9}"/>
              </a:ext>
            </a:extLst>
          </p:cNvPr>
          <p:cNvSpPr/>
          <p:nvPr/>
        </p:nvSpPr>
        <p:spPr>
          <a:xfrm rot="16200000" flipH="1">
            <a:off x="10231883" y="2624582"/>
            <a:ext cx="1230489" cy="812631"/>
          </a:xfrm>
          <a:prstGeom prst="can">
            <a:avLst>
              <a:gd name="adj" fmla="val 22248"/>
            </a:avLst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원통형 8">
            <a:extLst>
              <a:ext uri="{FF2B5EF4-FFF2-40B4-BE49-F238E27FC236}">
                <a16:creationId xmlns:a16="http://schemas.microsoft.com/office/drawing/2014/main" id="{E3E0D6DD-F168-4949-BAB6-08C41C20AD6F}"/>
              </a:ext>
            </a:extLst>
          </p:cNvPr>
          <p:cNvSpPr/>
          <p:nvPr/>
        </p:nvSpPr>
        <p:spPr>
          <a:xfrm rot="16200000" flipH="1">
            <a:off x="10231883" y="4652015"/>
            <a:ext cx="1230489" cy="812631"/>
          </a:xfrm>
          <a:prstGeom prst="can">
            <a:avLst>
              <a:gd name="adj" fmla="val 22248"/>
            </a:avLst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60BAB03-1CCC-40DD-AF9B-DFE030F9FC01}"/>
              </a:ext>
            </a:extLst>
          </p:cNvPr>
          <p:cNvSpPr/>
          <p:nvPr/>
        </p:nvSpPr>
        <p:spPr>
          <a:xfrm rot="5400000">
            <a:off x="8669866" y="1330253"/>
            <a:ext cx="1219200" cy="2564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017081E-AC2C-4A87-A0F1-17AAA2CC8FF4}"/>
              </a:ext>
            </a:extLst>
          </p:cNvPr>
          <p:cNvSpPr/>
          <p:nvPr/>
        </p:nvSpPr>
        <p:spPr>
          <a:xfrm rot="5400000">
            <a:off x="9362919" y="1567321"/>
            <a:ext cx="1219200" cy="2564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BC2EDD9-4BE5-473F-921E-A9197E824D90}"/>
              </a:ext>
            </a:extLst>
          </p:cNvPr>
          <p:cNvSpPr/>
          <p:nvPr/>
        </p:nvSpPr>
        <p:spPr>
          <a:xfrm rot="5400000">
            <a:off x="8007151" y="1567320"/>
            <a:ext cx="1219200" cy="2564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4" name="Picture 4" descr="ê´ë ¨ ì´ë¯¸ì§">
            <a:extLst>
              <a:ext uri="{FF2B5EF4-FFF2-40B4-BE49-F238E27FC236}">
                <a16:creationId xmlns:a16="http://schemas.microsoft.com/office/drawing/2014/main" id="{8F728A7E-BF77-4D34-9ED2-DDEF6334DC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2538" b="91462" l="14000" r="86462">
                        <a14:foregroundMark x1="22615" y1="92154" x2="16000" y2="87692"/>
                        <a14:foregroundMark x1="16000" y1="87692" x2="14000" y2="80000"/>
                        <a14:foregroundMark x1="14000" y1="80000" x2="15077" y2="72615"/>
                        <a14:foregroundMark x1="15077" y1="72615" x2="19000" y2="66308"/>
                        <a14:foregroundMark x1="19000" y1="66308" x2="25846" y2="63538"/>
                        <a14:foregroundMark x1="25846" y1="63538" x2="64154" y2="70692"/>
                        <a14:foregroundMark x1="64154" y1="70692" x2="68154" y2="72923"/>
                        <a14:foregroundMark x1="20154" y1="82923" x2="76769" y2="73231"/>
                        <a14:foregroundMark x1="17462" y1="69308" x2="17308" y2="84231"/>
                        <a14:foregroundMark x1="17308" y1="84231" x2="16000" y2="86077"/>
                        <a14:foregroundMark x1="22615" y1="64000" x2="18615" y2="65308"/>
                        <a14:foregroundMark x1="14385" y1="73538" x2="14000" y2="79154"/>
                        <a14:foregroundMark x1="15538" y1="86077" x2="18308" y2="88692"/>
                        <a14:foregroundMark x1="38538" y1="91692" x2="70615" y2="91692"/>
                        <a14:foregroundMark x1="70615" y1="91692" x2="80846" y2="86077"/>
                        <a14:foregroundMark x1="83308" y1="86692" x2="80385" y2="80462"/>
                        <a14:foregroundMark x1="86462" y1="79000" x2="81846" y2="73692"/>
                        <a14:foregroundMark x1="81846" y1="73692" x2="81692" y2="73231"/>
                        <a14:foregroundMark x1="82846" y1="65692" x2="78538" y2="67769"/>
                        <a14:foregroundMark x1="37385" y1="63846" x2="47154" y2="62538"/>
                        <a14:foregroundMark x1="53846" y1="66154" x2="63077" y2="663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304" t="60576" r="11317" b="5555"/>
          <a:stretch/>
        </p:blipFill>
        <p:spPr bwMode="auto">
          <a:xfrm rot="5400000">
            <a:off x="6660444" y="2739209"/>
            <a:ext cx="5238045" cy="2322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268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9FAAE714-B2CA-46CD-880D-697C3B582951}"/>
              </a:ext>
            </a:extLst>
          </p:cNvPr>
          <p:cNvSpPr/>
          <p:nvPr/>
        </p:nvSpPr>
        <p:spPr>
          <a:xfrm rot="5400000">
            <a:off x="3536497" y="3999240"/>
            <a:ext cx="12271023" cy="1723511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2A6487E-57BA-4536-B28E-6BD2CC2CF8B2}"/>
              </a:ext>
            </a:extLst>
          </p:cNvPr>
          <p:cNvSpPr/>
          <p:nvPr/>
        </p:nvSpPr>
        <p:spPr>
          <a:xfrm rot="5400000">
            <a:off x="3634641" y="4125315"/>
            <a:ext cx="12271023" cy="900290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Picture 6" descr="turn right arrow iconì ëí ì´ë¯¸ì§ ê²ìê²°ê³¼">
            <a:extLst>
              <a:ext uri="{FF2B5EF4-FFF2-40B4-BE49-F238E27FC236}">
                <a16:creationId xmlns:a16="http://schemas.microsoft.com/office/drawing/2014/main" id="{0EB122AB-654F-449E-BD33-0019934416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667" b="89778" l="2667" r="96889">
                        <a14:foregroundMark x1="72889" y1="7111" x2="77333" y2="28889"/>
                        <a14:foregroundMark x1="96889" y1="35111" x2="73333" y2="35556"/>
                        <a14:foregroundMark x1="8000" y1="85778" x2="14222" y2="72000"/>
                        <a14:foregroundMark x1="2667" y1="88889" x2="11111" y2="76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819968">
            <a:off x="8714339" y="123620"/>
            <a:ext cx="1767142" cy="1767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CB9019B6-17B0-4AFA-B876-14E0FE3AD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주행 알고리즘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32E7BED-DEA3-4401-9445-286EB2A963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왼쪽 센서가 인식되지 않은 경우</a:t>
            </a:r>
            <a:endParaRPr lang="en-US" altLang="ko-KR" dirty="0"/>
          </a:p>
          <a:p>
            <a:r>
              <a:rPr lang="ko-KR" altLang="en-US" dirty="0"/>
              <a:t>차량이 왼쪽으로 기울어져있다고 판단</a:t>
            </a:r>
            <a:endParaRPr lang="en-US" altLang="ko-KR" dirty="0"/>
          </a:p>
          <a:p>
            <a:r>
              <a:rPr lang="ko-KR" altLang="en-US" dirty="0"/>
              <a:t>오른쪽 앞바퀴를 반대로 회전하여</a:t>
            </a:r>
            <a:endParaRPr lang="en-US" altLang="ko-KR" dirty="0"/>
          </a:p>
          <a:p>
            <a:r>
              <a:rPr lang="ko-KR" altLang="en-US" dirty="0"/>
              <a:t>차량을 오른쪽으로 이동시킨다</a:t>
            </a:r>
            <a:r>
              <a:rPr lang="en-US" altLang="ko-KR" dirty="0"/>
              <a:t>.</a:t>
            </a:r>
          </a:p>
        </p:txBody>
      </p:sp>
      <p:pic>
        <p:nvPicPr>
          <p:cNvPr id="26628" name="Picture 4" descr="ê´ë ¨ ì´ë¯¸ì§">
            <a:extLst>
              <a:ext uri="{FF2B5EF4-FFF2-40B4-BE49-F238E27FC236}">
                <a16:creationId xmlns:a16="http://schemas.microsoft.com/office/drawing/2014/main" id="{C0B0A4CF-7B10-4BCE-87A1-46F6C3E92C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2538" b="91462" l="14000" r="86462">
                        <a14:foregroundMark x1="22615" y1="92154" x2="16000" y2="87692"/>
                        <a14:foregroundMark x1="16000" y1="87692" x2="14000" y2="80000"/>
                        <a14:foregroundMark x1="14000" y1="80000" x2="15077" y2="72615"/>
                        <a14:foregroundMark x1="15077" y1="72615" x2="19000" y2="66308"/>
                        <a14:foregroundMark x1="19000" y1="66308" x2="25846" y2="63538"/>
                        <a14:foregroundMark x1="25846" y1="63538" x2="64154" y2="70692"/>
                        <a14:foregroundMark x1="64154" y1="70692" x2="68154" y2="72923"/>
                        <a14:foregroundMark x1="20154" y1="82923" x2="76769" y2="73231"/>
                        <a14:foregroundMark x1="17462" y1="69308" x2="17308" y2="84231"/>
                        <a14:foregroundMark x1="17308" y1="84231" x2="16000" y2="86077"/>
                        <a14:foregroundMark x1="22615" y1="64000" x2="18615" y2="65308"/>
                        <a14:foregroundMark x1="14385" y1="73538" x2="14000" y2="79154"/>
                        <a14:foregroundMark x1="15538" y1="86077" x2="18308" y2="88692"/>
                        <a14:foregroundMark x1="38538" y1="91692" x2="70615" y2="91692"/>
                        <a14:foregroundMark x1="70615" y1="91692" x2="80846" y2="86077"/>
                        <a14:foregroundMark x1="83308" y1="86692" x2="80385" y2="80462"/>
                        <a14:foregroundMark x1="86462" y1="79000" x2="81846" y2="73692"/>
                        <a14:foregroundMark x1="81846" y1="73692" x2="81692" y2="73231"/>
                        <a14:foregroundMark x1="82846" y1="65692" x2="78538" y2="67769"/>
                        <a14:foregroundMark x1="37385" y1="63846" x2="47154" y2="62538"/>
                        <a14:foregroundMark x1="53846" y1="66154" x2="63077" y2="663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304" t="60576" r="11317" b="5555"/>
          <a:stretch/>
        </p:blipFill>
        <p:spPr bwMode="auto">
          <a:xfrm rot="5400000">
            <a:off x="6660444" y="2739208"/>
            <a:ext cx="5238045" cy="2322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원통형 3">
            <a:extLst>
              <a:ext uri="{FF2B5EF4-FFF2-40B4-BE49-F238E27FC236}">
                <a16:creationId xmlns:a16="http://schemas.microsoft.com/office/drawing/2014/main" id="{E8173F5A-3577-4725-BD03-3461DA6C3EB3}"/>
              </a:ext>
            </a:extLst>
          </p:cNvPr>
          <p:cNvSpPr/>
          <p:nvPr/>
        </p:nvSpPr>
        <p:spPr>
          <a:xfrm rot="5400000">
            <a:off x="7096561" y="2624582"/>
            <a:ext cx="1230489" cy="812631"/>
          </a:xfrm>
          <a:prstGeom prst="can">
            <a:avLst>
              <a:gd name="adj" fmla="val 22248"/>
            </a:avLst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원통형 6">
            <a:extLst>
              <a:ext uri="{FF2B5EF4-FFF2-40B4-BE49-F238E27FC236}">
                <a16:creationId xmlns:a16="http://schemas.microsoft.com/office/drawing/2014/main" id="{01293BEF-2833-40AD-8A20-4387479A1419}"/>
              </a:ext>
            </a:extLst>
          </p:cNvPr>
          <p:cNvSpPr/>
          <p:nvPr/>
        </p:nvSpPr>
        <p:spPr>
          <a:xfrm rot="5400000">
            <a:off x="7096561" y="4652015"/>
            <a:ext cx="1230489" cy="812631"/>
          </a:xfrm>
          <a:prstGeom prst="can">
            <a:avLst>
              <a:gd name="adj" fmla="val 22248"/>
            </a:avLst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원통형 7">
            <a:extLst>
              <a:ext uri="{FF2B5EF4-FFF2-40B4-BE49-F238E27FC236}">
                <a16:creationId xmlns:a16="http://schemas.microsoft.com/office/drawing/2014/main" id="{3CB64836-96C3-469F-A309-06903FF29BC9}"/>
              </a:ext>
            </a:extLst>
          </p:cNvPr>
          <p:cNvSpPr/>
          <p:nvPr/>
        </p:nvSpPr>
        <p:spPr>
          <a:xfrm rot="16200000" flipH="1">
            <a:off x="10231883" y="2624582"/>
            <a:ext cx="1230489" cy="812631"/>
          </a:xfrm>
          <a:prstGeom prst="can">
            <a:avLst>
              <a:gd name="adj" fmla="val 22248"/>
            </a:avLst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원통형 8">
            <a:extLst>
              <a:ext uri="{FF2B5EF4-FFF2-40B4-BE49-F238E27FC236}">
                <a16:creationId xmlns:a16="http://schemas.microsoft.com/office/drawing/2014/main" id="{E3E0D6DD-F168-4949-BAB6-08C41C20AD6F}"/>
              </a:ext>
            </a:extLst>
          </p:cNvPr>
          <p:cNvSpPr/>
          <p:nvPr/>
        </p:nvSpPr>
        <p:spPr>
          <a:xfrm rot="16200000" flipH="1">
            <a:off x="10231883" y="4652015"/>
            <a:ext cx="1230489" cy="812631"/>
          </a:xfrm>
          <a:prstGeom prst="can">
            <a:avLst>
              <a:gd name="adj" fmla="val 22248"/>
            </a:avLst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60BAB03-1CCC-40DD-AF9B-DFE030F9FC01}"/>
              </a:ext>
            </a:extLst>
          </p:cNvPr>
          <p:cNvSpPr/>
          <p:nvPr/>
        </p:nvSpPr>
        <p:spPr>
          <a:xfrm rot="5400000">
            <a:off x="8669866" y="1330253"/>
            <a:ext cx="1219200" cy="2564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017081E-AC2C-4A87-A0F1-17AAA2CC8FF4}"/>
              </a:ext>
            </a:extLst>
          </p:cNvPr>
          <p:cNvSpPr/>
          <p:nvPr/>
        </p:nvSpPr>
        <p:spPr>
          <a:xfrm rot="5400000">
            <a:off x="9362919" y="1567321"/>
            <a:ext cx="1219200" cy="2564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BC2EDD9-4BE5-473F-921E-A9197E824D90}"/>
              </a:ext>
            </a:extLst>
          </p:cNvPr>
          <p:cNvSpPr/>
          <p:nvPr/>
        </p:nvSpPr>
        <p:spPr>
          <a:xfrm rot="5400000">
            <a:off x="8007151" y="1567320"/>
            <a:ext cx="1219200" cy="256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4" name="Picture 4" descr="ê´ë ¨ ì´ë¯¸ì§">
            <a:extLst>
              <a:ext uri="{FF2B5EF4-FFF2-40B4-BE49-F238E27FC236}">
                <a16:creationId xmlns:a16="http://schemas.microsoft.com/office/drawing/2014/main" id="{8F728A7E-BF77-4D34-9ED2-DDEF6334DC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2538" b="91462" l="14000" r="86462">
                        <a14:foregroundMark x1="22615" y1="92154" x2="16000" y2="87692"/>
                        <a14:foregroundMark x1="16000" y1="87692" x2="14000" y2="80000"/>
                        <a14:foregroundMark x1="14000" y1="80000" x2="15077" y2="72615"/>
                        <a14:foregroundMark x1="15077" y1="72615" x2="19000" y2="66308"/>
                        <a14:foregroundMark x1="19000" y1="66308" x2="25846" y2="63538"/>
                        <a14:foregroundMark x1="25846" y1="63538" x2="64154" y2="70692"/>
                        <a14:foregroundMark x1="64154" y1="70692" x2="68154" y2="72923"/>
                        <a14:foregroundMark x1="20154" y1="82923" x2="76769" y2="73231"/>
                        <a14:foregroundMark x1="17462" y1="69308" x2="17308" y2="84231"/>
                        <a14:foregroundMark x1="17308" y1="84231" x2="16000" y2="86077"/>
                        <a14:foregroundMark x1="22615" y1="64000" x2="18615" y2="65308"/>
                        <a14:foregroundMark x1="14385" y1="73538" x2="14000" y2="79154"/>
                        <a14:foregroundMark x1="15538" y1="86077" x2="18308" y2="88692"/>
                        <a14:foregroundMark x1="38538" y1="91692" x2="70615" y2="91692"/>
                        <a14:foregroundMark x1="70615" y1="91692" x2="80846" y2="86077"/>
                        <a14:foregroundMark x1="83308" y1="86692" x2="80385" y2="80462"/>
                        <a14:foregroundMark x1="86462" y1="79000" x2="81846" y2="73692"/>
                        <a14:foregroundMark x1="81846" y1="73692" x2="81692" y2="73231"/>
                        <a14:foregroundMark x1="82846" y1="65692" x2="78538" y2="67769"/>
                        <a14:foregroundMark x1="37385" y1="63846" x2="47154" y2="62538"/>
                        <a14:foregroundMark x1="53846" y1="66154" x2="63077" y2="663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304" t="60576" r="11317" b="5555"/>
          <a:stretch/>
        </p:blipFill>
        <p:spPr bwMode="auto">
          <a:xfrm rot="5400000">
            <a:off x="6660444" y="2739209"/>
            <a:ext cx="5238045" cy="2322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화살표: 오른쪽으로 구부러짐 15">
            <a:extLst>
              <a:ext uri="{FF2B5EF4-FFF2-40B4-BE49-F238E27FC236}">
                <a16:creationId xmlns:a16="http://schemas.microsoft.com/office/drawing/2014/main" id="{ACAF098B-7424-43E0-A012-0121CD37A586}"/>
              </a:ext>
            </a:extLst>
          </p:cNvPr>
          <p:cNvSpPr/>
          <p:nvPr/>
        </p:nvSpPr>
        <p:spPr>
          <a:xfrm flipH="1">
            <a:off x="10727073" y="2256409"/>
            <a:ext cx="812632" cy="1625600"/>
          </a:xfrm>
          <a:prstGeom prst="curvedRightArrow">
            <a:avLst>
              <a:gd name="adj1" fmla="val 50000"/>
              <a:gd name="adj2" fmla="val 74243"/>
              <a:gd name="adj3" fmla="val 4459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154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89C2CE7C-A3B2-46BA-A75D-5AD1BE0BFA44}"/>
              </a:ext>
            </a:extLst>
          </p:cNvPr>
          <p:cNvSpPr/>
          <p:nvPr/>
        </p:nvSpPr>
        <p:spPr>
          <a:xfrm rot="5400000">
            <a:off x="2673293" y="3770640"/>
            <a:ext cx="12271023" cy="1723511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Picture 6" descr="turn right arrow iconì ëí ì´ë¯¸ì§ ê²ìê²°ê³¼">
            <a:extLst>
              <a:ext uri="{FF2B5EF4-FFF2-40B4-BE49-F238E27FC236}">
                <a16:creationId xmlns:a16="http://schemas.microsoft.com/office/drawing/2014/main" id="{F58E6492-7A95-432F-846F-8E8F7E5EB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667" b="89778" l="2667" r="96889">
                        <a14:foregroundMark x1="72889" y1="7111" x2="77333" y2="28889"/>
                        <a14:foregroundMark x1="96889" y1="35111" x2="73333" y2="35556"/>
                        <a14:foregroundMark x1="8000" y1="85778" x2="14222" y2="72000"/>
                        <a14:foregroundMark x1="2667" y1="88889" x2="11111" y2="76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780032" flipH="1">
            <a:off x="8185495" y="282124"/>
            <a:ext cx="1767142" cy="1767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CB9019B6-17B0-4AFA-B876-14E0FE3AD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주행 알고리즘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32E7BED-DEA3-4401-9445-286EB2A963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오른쪽 센서가 인식되지 않은 경우</a:t>
            </a:r>
            <a:endParaRPr lang="en-US" altLang="ko-KR" dirty="0"/>
          </a:p>
          <a:p>
            <a:r>
              <a:rPr lang="ko-KR" altLang="en-US" dirty="0"/>
              <a:t>차량이 왼쪽으로 기울어져있다고 판단</a:t>
            </a:r>
            <a:endParaRPr lang="en-US" altLang="ko-KR" dirty="0"/>
          </a:p>
          <a:p>
            <a:r>
              <a:rPr lang="ko-KR" altLang="en-US" dirty="0"/>
              <a:t>오른쪽 앞바퀴를 반대로 회전하여</a:t>
            </a:r>
            <a:endParaRPr lang="en-US" altLang="ko-KR" dirty="0"/>
          </a:p>
          <a:p>
            <a:r>
              <a:rPr lang="ko-KR" altLang="en-US" dirty="0"/>
              <a:t>차량을 오른쪽으로 이동시킨다</a:t>
            </a:r>
            <a:r>
              <a:rPr lang="en-US" altLang="ko-KR" dirty="0"/>
              <a:t>.</a:t>
            </a:r>
          </a:p>
        </p:txBody>
      </p:sp>
      <p:pic>
        <p:nvPicPr>
          <p:cNvPr id="26628" name="Picture 4" descr="ê´ë ¨ ì´ë¯¸ì§">
            <a:extLst>
              <a:ext uri="{FF2B5EF4-FFF2-40B4-BE49-F238E27FC236}">
                <a16:creationId xmlns:a16="http://schemas.microsoft.com/office/drawing/2014/main" id="{C0B0A4CF-7B10-4BCE-87A1-46F6C3E92C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2538" b="91462" l="14000" r="86462">
                        <a14:foregroundMark x1="22615" y1="92154" x2="16000" y2="87692"/>
                        <a14:foregroundMark x1="16000" y1="87692" x2="14000" y2="80000"/>
                        <a14:foregroundMark x1="14000" y1="80000" x2="15077" y2="72615"/>
                        <a14:foregroundMark x1="15077" y1="72615" x2="19000" y2="66308"/>
                        <a14:foregroundMark x1="19000" y1="66308" x2="25846" y2="63538"/>
                        <a14:foregroundMark x1="25846" y1="63538" x2="64154" y2="70692"/>
                        <a14:foregroundMark x1="64154" y1="70692" x2="68154" y2="72923"/>
                        <a14:foregroundMark x1="20154" y1="82923" x2="76769" y2="73231"/>
                        <a14:foregroundMark x1="17462" y1="69308" x2="17308" y2="84231"/>
                        <a14:foregroundMark x1="17308" y1="84231" x2="16000" y2="86077"/>
                        <a14:foregroundMark x1="22615" y1="64000" x2="18615" y2="65308"/>
                        <a14:foregroundMark x1="14385" y1="73538" x2="14000" y2="79154"/>
                        <a14:foregroundMark x1="15538" y1="86077" x2="18308" y2="88692"/>
                        <a14:foregroundMark x1="38538" y1="91692" x2="70615" y2="91692"/>
                        <a14:foregroundMark x1="70615" y1="91692" x2="80846" y2="86077"/>
                        <a14:foregroundMark x1="83308" y1="86692" x2="80385" y2="80462"/>
                        <a14:foregroundMark x1="86462" y1="79000" x2="81846" y2="73692"/>
                        <a14:foregroundMark x1="81846" y1="73692" x2="81692" y2="73231"/>
                        <a14:foregroundMark x1="82846" y1="65692" x2="78538" y2="67769"/>
                        <a14:foregroundMark x1="37385" y1="63846" x2="47154" y2="62538"/>
                        <a14:foregroundMark x1="53846" y1="66154" x2="63077" y2="663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304" t="60576" r="11317" b="5555"/>
          <a:stretch/>
        </p:blipFill>
        <p:spPr bwMode="auto">
          <a:xfrm rot="5400000">
            <a:off x="6660444" y="2739208"/>
            <a:ext cx="5238045" cy="2322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원통형 3">
            <a:extLst>
              <a:ext uri="{FF2B5EF4-FFF2-40B4-BE49-F238E27FC236}">
                <a16:creationId xmlns:a16="http://schemas.microsoft.com/office/drawing/2014/main" id="{E8173F5A-3577-4725-BD03-3461DA6C3EB3}"/>
              </a:ext>
            </a:extLst>
          </p:cNvPr>
          <p:cNvSpPr/>
          <p:nvPr/>
        </p:nvSpPr>
        <p:spPr>
          <a:xfrm rot="5400000">
            <a:off x="7096561" y="2624582"/>
            <a:ext cx="1230489" cy="812631"/>
          </a:xfrm>
          <a:prstGeom prst="can">
            <a:avLst>
              <a:gd name="adj" fmla="val 22248"/>
            </a:avLst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원통형 6">
            <a:extLst>
              <a:ext uri="{FF2B5EF4-FFF2-40B4-BE49-F238E27FC236}">
                <a16:creationId xmlns:a16="http://schemas.microsoft.com/office/drawing/2014/main" id="{01293BEF-2833-40AD-8A20-4387479A1419}"/>
              </a:ext>
            </a:extLst>
          </p:cNvPr>
          <p:cNvSpPr/>
          <p:nvPr/>
        </p:nvSpPr>
        <p:spPr>
          <a:xfrm rot="5400000">
            <a:off x="7096561" y="4652015"/>
            <a:ext cx="1230489" cy="812631"/>
          </a:xfrm>
          <a:prstGeom prst="can">
            <a:avLst>
              <a:gd name="adj" fmla="val 22248"/>
            </a:avLst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원통형 7">
            <a:extLst>
              <a:ext uri="{FF2B5EF4-FFF2-40B4-BE49-F238E27FC236}">
                <a16:creationId xmlns:a16="http://schemas.microsoft.com/office/drawing/2014/main" id="{3CB64836-96C3-469F-A309-06903FF29BC9}"/>
              </a:ext>
            </a:extLst>
          </p:cNvPr>
          <p:cNvSpPr/>
          <p:nvPr/>
        </p:nvSpPr>
        <p:spPr>
          <a:xfrm rot="16200000" flipH="1">
            <a:off x="10231883" y="2624582"/>
            <a:ext cx="1230489" cy="812631"/>
          </a:xfrm>
          <a:prstGeom prst="can">
            <a:avLst>
              <a:gd name="adj" fmla="val 22248"/>
            </a:avLst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원통형 8">
            <a:extLst>
              <a:ext uri="{FF2B5EF4-FFF2-40B4-BE49-F238E27FC236}">
                <a16:creationId xmlns:a16="http://schemas.microsoft.com/office/drawing/2014/main" id="{E3E0D6DD-F168-4949-BAB6-08C41C20AD6F}"/>
              </a:ext>
            </a:extLst>
          </p:cNvPr>
          <p:cNvSpPr/>
          <p:nvPr/>
        </p:nvSpPr>
        <p:spPr>
          <a:xfrm rot="16200000" flipH="1">
            <a:off x="10231883" y="4652015"/>
            <a:ext cx="1230489" cy="812631"/>
          </a:xfrm>
          <a:prstGeom prst="can">
            <a:avLst>
              <a:gd name="adj" fmla="val 22248"/>
            </a:avLst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60BAB03-1CCC-40DD-AF9B-DFE030F9FC01}"/>
              </a:ext>
            </a:extLst>
          </p:cNvPr>
          <p:cNvSpPr/>
          <p:nvPr/>
        </p:nvSpPr>
        <p:spPr>
          <a:xfrm rot="5400000">
            <a:off x="8669866" y="1330253"/>
            <a:ext cx="1219200" cy="2564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017081E-AC2C-4A87-A0F1-17AAA2CC8FF4}"/>
              </a:ext>
            </a:extLst>
          </p:cNvPr>
          <p:cNvSpPr/>
          <p:nvPr/>
        </p:nvSpPr>
        <p:spPr>
          <a:xfrm rot="5400000">
            <a:off x="9362919" y="1567321"/>
            <a:ext cx="1219200" cy="256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BC2EDD9-4BE5-473F-921E-A9197E824D90}"/>
              </a:ext>
            </a:extLst>
          </p:cNvPr>
          <p:cNvSpPr/>
          <p:nvPr/>
        </p:nvSpPr>
        <p:spPr>
          <a:xfrm rot="5400000">
            <a:off x="8007151" y="1567320"/>
            <a:ext cx="1219200" cy="2564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4" name="Picture 4" descr="ê´ë ¨ ì´ë¯¸ì§">
            <a:extLst>
              <a:ext uri="{FF2B5EF4-FFF2-40B4-BE49-F238E27FC236}">
                <a16:creationId xmlns:a16="http://schemas.microsoft.com/office/drawing/2014/main" id="{8F728A7E-BF77-4D34-9ED2-DDEF6334DC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2538" b="91462" l="14000" r="86462">
                        <a14:foregroundMark x1="22615" y1="92154" x2="16000" y2="87692"/>
                        <a14:foregroundMark x1="16000" y1="87692" x2="14000" y2="80000"/>
                        <a14:foregroundMark x1="14000" y1="80000" x2="15077" y2="72615"/>
                        <a14:foregroundMark x1="15077" y1="72615" x2="19000" y2="66308"/>
                        <a14:foregroundMark x1="19000" y1="66308" x2="25846" y2="63538"/>
                        <a14:foregroundMark x1="25846" y1="63538" x2="64154" y2="70692"/>
                        <a14:foregroundMark x1="64154" y1="70692" x2="68154" y2="72923"/>
                        <a14:foregroundMark x1="20154" y1="82923" x2="76769" y2="73231"/>
                        <a14:foregroundMark x1="17462" y1="69308" x2="17308" y2="84231"/>
                        <a14:foregroundMark x1="17308" y1="84231" x2="16000" y2="86077"/>
                        <a14:foregroundMark x1="22615" y1="64000" x2="18615" y2="65308"/>
                        <a14:foregroundMark x1="14385" y1="73538" x2="14000" y2="79154"/>
                        <a14:foregroundMark x1="15538" y1="86077" x2="18308" y2="88692"/>
                        <a14:foregroundMark x1="38538" y1="91692" x2="70615" y2="91692"/>
                        <a14:foregroundMark x1="70615" y1="91692" x2="80846" y2="86077"/>
                        <a14:foregroundMark x1="83308" y1="86692" x2="80385" y2="80462"/>
                        <a14:foregroundMark x1="86462" y1="79000" x2="81846" y2="73692"/>
                        <a14:foregroundMark x1="81846" y1="73692" x2="81692" y2="73231"/>
                        <a14:foregroundMark x1="82846" y1="65692" x2="78538" y2="67769"/>
                        <a14:foregroundMark x1="37385" y1="63846" x2="47154" y2="62538"/>
                        <a14:foregroundMark x1="53846" y1="66154" x2="63077" y2="663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304" t="60576" r="11317" b="5555"/>
          <a:stretch/>
        </p:blipFill>
        <p:spPr bwMode="auto">
          <a:xfrm rot="5400000">
            <a:off x="6660444" y="2739209"/>
            <a:ext cx="5238045" cy="2322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화살표: 오른쪽으로 구부러짐 14">
            <a:extLst>
              <a:ext uri="{FF2B5EF4-FFF2-40B4-BE49-F238E27FC236}">
                <a16:creationId xmlns:a16="http://schemas.microsoft.com/office/drawing/2014/main" id="{FBC844FC-7487-4BD6-A730-17BA008C2AA7}"/>
              </a:ext>
            </a:extLst>
          </p:cNvPr>
          <p:cNvSpPr/>
          <p:nvPr/>
        </p:nvSpPr>
        <p:spPr>
          <a:xfrm>
            <a:off x="7069220" y="2218097"/>
            <a:ext cx="812632" cy="1625600"/>
          </a:xfrm>
          <a:prstGeom prst="curvedRightArrow">
            <a:avLst>
              <a:gd name="adj1" fmla="val 50000"/>
              <a:gd name="adj2" fmla="val 74243"/>
              <a:gd name="adj3" fmla="val 4459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9888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E33C47-E705-404B-B7B0-01D45FF1D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주행 알고리즘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750BA17-2C5D-4B9C-B056-E684947AC6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  <a:p>
            <a:r>
              <a:rPr lang="ko-KR" altLang="en-US" dirty="0"/>
              <a:t>라인 트레이서에 인식된 결과를 통해</a:t>
            </a:r>
            <a:endParaRPr lang="en-US" altLang="ko-KR" dirty="0"/>
          </a:p>
          <a:p>
            <a:r>
              <a:rPr lang="ko-KR" altLang="en-US" dirty="0"/>
              <a:t>도로에 진입하는 모습</a:t>
            </a:r>
          </a:p>
        </p:txBody>
      </p:sp>
      <p:pic>
        <p:nvPicPr>
          <p:cNvPr id="4" name="1. 센서 인식으로 도로 진입">
            <a:hlinkClick r:id="" action="ppaction://media"/>
            <a:extLst>
              <a:ext uri="{FF2B5EF4-FFF2-40B4-BE49-F238E27FC236}">
                <a16:creationId xmlns:a16="http://schemas.microsoft.com/office/drawing/2014/main" id="{1181061A-99EA-4330-B94F-2AB6D7E860A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724971" y="1128156"/>
            <a:ext cx="2935112" cy="5137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996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31D9F8-06B5-405F-A880-41311FB50D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블루투스 페어링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75076A3-104F-43FA-BB05-08AB2F0802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30981" y="1461912"/>
            <a:ext cx="4722127" cy="554658"/>
          </a:xfrm>
        </p:spPr>
        <p:txBody>
          <a:bodyPr>
            <a:normAutofit/>
          </a:bodyPr>
          <a:lstStyle/>
          <a:p>
            <a:r>
              <a:rPr lang="ko-KR" altLang="en-US" dirty="0"/>
              <a:t>아두이노 블루투스 모듈을 사용</a:t>
            </a:r>
            <a:endParaRPr lang="en-US" altLang="ko-KR" dirty="0"/>
          </a:p>
        </p:txBody>
      </p:sp>
      <p:pic>
        <p:nvPicPr>
          <p:cNvPr id="23553" name="_x932655432" descr="EMB00002e806e8b">
            <a:extLst>
              <a:ext uri="{FF2B5EF4-FFF2-40B4-BE49-F238E27FC236}">
                <a16:creationId xmlns:a16="http://schemas.microsoft.com/office/drawing/2014/main" id="{FD89E396-7903-475D-8E75-86C4E24859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4578" y="1461912"/>
            <a:ext cx="4098925" cy="471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6" name="Picture 4" descr="ê´ë ¨ ì´ë¯¸ì§">
            <a:extLst>
              <a:ext uri="{FF2B5EF4-FFF2-40B4-BE49-F238E27FC236}">
                <a16:creationId xmlns:a16="http://schemas.microsoft.com/office/drawing/2014/main" id="{39C43373-FA2E-4309-876D-38B70F1A5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0981" y="2220737"/>
            <a:ext cx="5057775" cy="3952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7159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31D9F8-06B5-405F-A880-41311FB50D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블루투스 페어링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75076A3-104F-43FA-BB05-08AB2F0802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아두이노 자동차를 조립한 직후</a:t>
            </a:r>
            <a:r>
              <a:rPr lang="en-US" altLang="ko-KR" dirty="0"/>
              <a:t>, </a:t>
            </a:r>
            <a:r>
              <a:rPr lang="ko-KR" altLang="en-US" dirty="0"/>
              <a:t>블루투스 모듈에 점등이 되지 않았음</a:t>
            </a:r>
            <a:endParaRPr lang="en-US" altLang="ko-KR" dirty="0"/>
          </a:p>
          <a:p>
            <a:r>
              <a:rPr lang="ko-KR" altLang="en-US" dirty="0"/>
              <a:t>해당 문제를 조교에게 보고한 후</a:t>
            </a:r>
            <a:r>
              <a:rPr lang="en-US" altLang="ko-KR" dirty="0"/>
              <a:t>, </a:t>
            </a:r>
            <a:r>
              <a:rPr lang="ko-KR" altLang="en-US" dirty="0"/>
              <a:t>도움을 받아 해결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후반에도 블루투스 모듈이 점등되지 않았으나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배터리가 부족한 것으로 확인하여 해결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CF2FE18-81C2-48CA-9991-C5B97A6424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6262" y="3560057"/>
            <a:ext cx="3157538" cy="2276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071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1DE89B7-60AB-4A78-A413-2A3A20F1E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선회 문제 해결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9EC7AD2-16B1-43E5-8394-13626DAE72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31918" y="1330585"/>
            <a:ext cx="5997772" cy="5139935"/>
          </a:xfrm>
        </p:spPr>
        <p:txBody>
          <a:bodyPr/>
          <a:lstStyle/>
          <a:p>
            <a:pPr lvl="0" fontAlgn="base" latinLnBrk="0"/>
            <a:r>
              <a:rPr lang="ko-KR" altLang="en-US" dirty="0"/>
              <a:t>좌회전 시 라인 트레이서의 센서가</a:t>
            </a:r>
            <a:r>
              <a:rPr lang="en-US" altLang="ko-KR" dirty="0"/>
              <a:t> </a:t>
            </a:r>
            <a:r>
              <a:rPr lang="ko-KR" altLang="en-US" dirty="0"/>
              <a:t>노드를 계속 인식한 채로 방향을 꺾으면서</a:t>
            </a:r>
            <a:r>
              <a:rPr lang="en-US" altLang="ko-KR" dirty="0"/>
              <a:t> </a:t>
            </a:r>
            <a:r>
              <a:rPr lang="ko-KR" altLang="en-US" dirty="0"/>
              <a:t>차체가 경로를 이탈하는 현상이 발생했다</a:t>
            </a:r>
            <a:r>
              <a:rPr lang="en-US" altLang="ko-KR" dirty="0"/>
              <a:t>.</a:t>
            </a:r>
            <a:endParaRPr lang="ko-KR" altLang="en-US" dirty="0"/>
          </a:p>
          <a:p>
            <a:pPr lvl="0" fontAlgn="base" latinLnBrk="0"/>
            <a:r>
              <a:rPr lang="ko-KR" altLang="en-US" dirty="0"/>
              <a:t>기존의 알고리즘</a:t>
            </a:r>
            <a:br>
              <a:rPr lang="en-US" altLang="ko-KR" dirty="0"/>
            </a:br>
            <a:r>
              <a:rPr lang="en-US" altLang="ko-KR" dirty="0"/>
              <a:t>: </a:t>
            </a:r>
            <a:r>
              <a:rPr lang="ko-KR" altLang="en-US" dirty="0"/>
              <a:t>노드를 감지하면 즉시 정지한다</a:t>
            </a:r>
            <a:r>
              <a:rPr lang="en-US" altLang="ko-KR" dirty="0"/>
              <a:t>.</a:t>
            </a:r>
            <a:endParaRPr lang="ko-KR" altLang="en-US" dirty="0"/>
          </a:p>
          <a:p>
            <a:pPr lvl="0" fontAlgn="base" latinLnBrk="0"/>
            <a:r>
              <a:rPr lang="ko-KR" altLang="en-US" b="1" dirty="0"/>
              <a:t>변경 후 알고리즘</a:t>
            </a:r>
            <a:r>
              <a:rPr lang="en-US" altLang="ko-KR" b="1" dirty="0"/>
              <a:t>:</a:t>
            </a:r>
            <a:br>
              <a:rPr lang="en-US" altLang="ko-KR" b="1" dirty="0"/>
            </a:br>
            <a:r>
              <a:rPr lang="en-US" altLang="ko-KR" dirty="0"/>
              <a:t>: </a:t>
            </a:r>
            <a:r>
              <a:rPr lang="ko-KR" altLang="en-US" dirty="0"/>
              <a:t>노드를 감지하면 </a:t>
            </a:r>
            <a:r>
              <a:rPr lang="ko-KR" altLang="en-US" b="1" u="sng" dirty="0"/>
              <a:t>약간 더 앞으로 직진 후</a:t>
            </a:r>
            <a:r>
              <a:rPr lang="ko-KR" altLang="en-US" dirty="0"/>
              <a:t> 정지한다</a:t>
            </a:r>
            <a:r>
              <a:rPr lang="en-US" altLang="ko-KR" dirty="0"/>
              <a:t>.</a:t>
            </a:r>
            <a:endParaRPr lang="ko-KR" altLang="en-US" dirty="0"/>
          </a:p>
          <a:p>
            <a:pPr lvl="0" fontAlgn="base" latinLnBrk="0"/>
            <a:r>
              <a:rPr lang="ko-KR" altLang="en-US" dirty="0"/>
              <a:t>노드 감지와 관련한 주행 알고리즘을 위와 같이 변경하면서 노드가 계속 감지되어 경로를 이탈하던 현상을 해결하였다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7" name="2. 선회 문제 해결">
            <a:hlinkClick r:id="" action="ppaction://media"/>
            <a:extLst>
              <a:ext uri="{FF2B5EF4-FFF2-40B4-BE49-F238E27FC236}">
                <a16:creationId xmlns:a16="http://schemas.microsoft.com/office/drawing/2014/main" id="{C3B31B0F-35C4-4259-A781-0CADC2318EF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608711" y="1330325"/>
            <a:ext cx="3406952" cy="514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023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091A4A-85BC-43E6-B44A-7D88BB4D4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노드 정지 문제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A213FF13-8837-4344-9A57-ADD22C0971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31917" y="970844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7649" name="_x932653776" descr="EMB00002e806e91">
            <a:extLst>
              <a:ext uri="{FF2B5EF4-FFF2-40B4-BE49-F238E27FC236}">
                <a16:creationId xmlns:a16="http://schemas.microsoft.com/office/drawing/2014/main" id="{8FB7F7A8-9F59-40AC-B011-2989A9DADA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1917" y="1428044"/>
            <a:ext cx="4676775" cy="3246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20F3F39-2516-48B0-802E-C122EC76DE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77025" y="1020206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7651" name="_x932656080" descr="EMB00002e806e93">
            <a:extLst>
              <a:ext uri="{FF2B5EF4-FFF2-40B4-BE49-F238E27FC236}">
                <a16:creationId xmlns:a16="http://schemas.microsoft.com/office/drawing/2014/main" id="{999C1B1A-C5F0-40F9-8328-C4AE63CB06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7025" y="1477406"/>
            <a:ext cx="4676775" cy="3005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53775914-0CA9-4F71-B261-2C5BA6095426}"/>
              </a:ext>
            </a:extLst>
          </p:cNvPr>
          <p:cNvSpPr/>
          <p:nvPr/>
        </p:nvSpPr>
        <p:spPr>
          <a:xfrm>
            <a:off x="1327355" y="4912378"/>
            <a:ext cx="5115503" cy="5175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fontAlgn="base">
              <a:lnSpc>
                <a:spcPct val="160000"/>
              </a:lnSpc>
            </a:pPr>
            <a:r>
              <a:rPr lang="en-US" altLang="ko-KR" sz="2000" b="1" kern="0" dirty="0">
                <a:solidFill>
                  <a:srgbClr val="000000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3</a:t>
            </a:r>
            <a:r>
              <a:rPr lang="ko-KR" altLang="en-US" sz="2000" b="1" kern="0" dirty="0">
                <a:solidFill>
                  <a:srgbClr val="000000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개의 라인 트레이서 센서가 노드에 닿기 전</a:t>
            </a:r>
            <a:endParaRPr lang="ko-KR" altLang="en-US" sz="1050" b="1" kern="0" spc="0" dirty="0">
              <a:solidFill>
                <a:srgbClr val="000000"/>
              </a:solidFill>
              <a:effectLst/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E372781-EBE3-4379-ACB4-47FC42B36931}"/>
              </a:ext>
            </a:extLst>
          </p:cNvPr>
          <p:cNvSpPr/>
          <p:nvPr/>
        </p:nvSpPr>
        <p:spPr>
          <a:xfrm>
            <a:off x="7667933" y="4912378"/>
            <a:ext cx="2694969" cy="10100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fontAlgn="base">
              <a:lnSpc>
                <a:spcPct val="160000"/>
              </a:lnSpc>
            </a:pPr>
            <a:r>
              <a:rPr lang="ko-KR" altLang="en-US" sz="2000" b="1" kern="0" dirty="0">
                <a:solidFill>
                  <a:srgbClr val="000000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노드에 도착하면</a:t>
            </a:r>
            <a:br>
              <a:rPr lang="en-US" altLang="ko-KR" sz="2000" b="1" kern="0" dirty="0">
                <a:solidFill>
                  <a:srgbClr val="000000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</a:br>
            <a:r>
              <a:rPr lang="ko-KR" altLang="en-US" sz="2000" b="1" kern="0" dirty="0">
                <a:solidFill>
                  <a:srgbClr val="000000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중앙 센서만 인식한다</a:t>
            </a:r>
            <a:r>
              <a:rPr lang="en-US" altLang="ko-KR" sz="2000" b="1" kern="0" dirty="0">
                <a:solidFill>
                  <a:srgbClr val="000000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.</a:t>
            </a:r>
            <a:endParaRPr lang="ko-KR" altLang="en-US" sz="1050" b="1" kern="0" spc="0" dirty="0">
              <a:solidFill>
                <a:srgbClr val="000000"/>
              </a:solidFill>
              <a:effectLst/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59715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091A4A-85BC-43E6-B44A-7D88BB4D4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노드 정지 문제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A213FF13-8837-4344-9A57-ADD22C0971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31917" y="970844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20F3F39-2516-48B0-802E-C122EC76DE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77025" y="1020206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F30FF8B-9168-46CC-8692-5B987F48C9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1745" name="_x932659104" descr="EMB00002e806e96">
            <a:extLst>
              <a:ext uri="{FF2B5EF4-FFF2-40B4-BE49-F238E27FC236}">
                <a16:creationId xmlns:a16="http://schemas.microsoft.com/office/drawing/2014/main" id="{A63792F3-E2D8-4534-94AA-CEE7383403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5208" y="1509156"/>
            <a:ext cx="8115300" cy="4568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7710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23BC47-C095-429C-AA62-86EC4F1327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소개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F7DE231-4CFC-4940-8AB4-C11723AFFE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>
              <a:lnSpc>
                <a:spcPct val="150000"/>
              </a:lnSpc>
            </a:pPr>
            <a:r>
              <a:rPr lang="ko-KR" altLang="en-US" dirty="0"/>
              <a:t>동일한 목적지에 도달하고 싶은</a:t>
            </a:r>
            <a:endParaRPr lang="en-US" altLang="ko-KR" dirty="0"/>
          </a:p>
          <a:p>
            <a:pPr algn="ctr">
              <a:lnSpc>
                <a:spcPct val="150000"/>
              </a:lnSpc>
            </a:pPr>
            <a:r>
              <a:rPr lang="ko-KR" altLang="en-US" b="1" dirty="0"/>
              <a:t>여러 사용자</a:t>
            </a:r>
            <a:r>
              <a:rPr lang="ko-KR" altLang="en-US" dirty="0"/>
              <a:t>의 욕구를 충족시키는</a:t>
            </a:r>
            <a:endParaRPr lang="en-US" altLang="ko-KR" dirty="0"/>
          </a:p>
          <a:p>
            <a:pPr algn="ctr">
              <a:lnSpc>
                <a:spcPct val="150000"/>
              </a:lnSpc>
            </a:pPr>
            <a:r>
              <a:rPr lang="ko-KR" altLang="en-US" b="1" dirty="0"/>
              <a:t>하나의 차량</a:t>
            </a:r>
            <a:endParaRPr lang="en-US" altLang="ko-KR" b="1" dirty="0"/>
          </a:p>
        </p:txBody>
      </p:sp>
      <p:pic>
        <p:nvPicPr>
          <p:cNvPr id="2052" name="Picture 4" descr="ê´ë ¨ ì´ë¯¸ì§">
            <a:extLst>
              <a:ext uri="{FF2B5EF4-FFF2-40B4-BE49-F238E27FC236}">
                <a16:creationId xmlns:a16="http://schemas.microsoft.com/office/drawing/2014/main" id="{5267A755-22F9-4762-BE8B-FE7443712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4217" y="3567289"/>
            <a:ext cx="3084218" cy="2342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ê´ë ¨ ì´ë¯¸ì§">
            <a:extLst>
              <a:ext uri="{FF2B5EF4-FFF2-40B4-BE49-F238E27FC236}">
                <a16:creationId xmlns:a16="http://schemas.microsoft.com/office/drawing/2014/main" id="{83FBD4EE-B2C4-4185-BF5C-9ABAB72F0E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4667" y="3471333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8141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344DE5-1DD4-4E34-9DE0-2AB4902CD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Json </a:t>
            </a:r>
            <a:r>
              <a:rPr lang="ko-KR" altLang="en-US" dirty="0"/>
              <a:t>파싱 및 명령어 수행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41B4BE1-62F9-425D-8FA9-23FCCBB27C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31917" y="1330585"/>
            <a:ext cx="9821883" cy="5139935"/>
          </a:xfrm>
        </p:spPr>
        <p:txBody>
          <a:bodyPr/>
          <a:lstStyle/>
          <a:p>
            <a:pPr lvl="0" fontAlgn="base" latinLnBrk="0"/>
            <a:r>
              <a:rPr lang="en-US" altLang="ko-KR" dirty="0"/>
              <a:t>String</a:t>
            </a:r>
            <a:r>
              <a:rPr lang="ko-KR" altLang="en-US" dirty="0"/>
              <a:t>을 분석하여 </a:t>
            </a:r>
            <a:r>
              <a:rPr lang="en-US" altLang="ko-KR" dirty="0"/>
              <a:t>@</a:t>
            </a:r>
            <a:r>
              <a:rPr lang="ko-KR" altLang="en-US" dirty="0"/>
              <a:t>를 구분자로 사용한다</a:t>
            </a:r>
            <a:r>
              <a:rPr lang="en-US" altLang="ko-KR" dirty="0"/>
              <a:t>.</a:t>
            </a:r>
          </a:p>
          <a:p>
            <a:pPr lvl="0" fontAlgn="base" latinLnBrk="0"/>
            <a:r>
              <a:rPr lang="ko-KR" altLang="en-US" dirty="0"/>
              <a:t>각 명령어들을 반복문을 순회하면서 </a:t>
            </a:r>
            <a:r>
              <a:rPr lang="en-US" altLang="ko-KR" dirty="0"/>
              <a:t>DIR</a:t>
            </a:r>
            <a:r>
              <a:rPr lang="ko-KR" altLang="en-US" dirty="0"/>
              <a:t>이라는 배열에 하나씩 저장한 후</a:t>
            </a:r>
            <a:r>
              <a:rPr lang="en-US" altLang="ko-KR" dirty="0"/>
              <a:t>, </a:t>
            </a:r>
            <a:r>
              <a:rPr lang="ko-KR" altLang="en-US" dirty="0"/>
              <a:t>저장이 잘 되었는지 디버깅용 출력으로 확인하였다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각 명령어를 구분하고</a:t>
            </a:r>
            <a:r>
              <a:rPr lang="en-US" altLang="ko-KR" dirty="0"/>
              <a:t> </a:t>
            </a:r>
            <a:r>
              <a:rPr lang="ko-KR" altLang="en-US" dirty="0"/>
              <a:t>읽어서</a:t>
            </a:r>
            <a:br>
              <a:rPr lang="en-US" altLang="ko-KR" dirty="0"/>
            </a:br>
            <a:r>
              <a:rPr lang="ko-KR" altLang="en-US" dirty="0"/>
              <a:t>정해진 명령대로 동작하는 것을</a:t>
            </a:r>
            <a:br>
              <a:rPr lang="en-US" altLang="ko-KR" dirty="0"/>
            </a:br>
            <a:r>
              <a:rPr lang="ko-KR" altLang="en-US" dirty="0"/>
              <a:t>테스트한 영상</a:t>
            </a:r>
            <a:endParaRPr lang="en-US" altLang="ko-KR" dirty="0"/>
          </a:p>
        </p:txBody>
      </p:sp>
      <p:pic>
        <p:nvPicPr>
          <p:cNvPr id="4" name="8. 명령어를 읽고 수행">
            <a:hlinkClick r:id="" action="ppaction://media"/>
            <a:extLst>
              <a:ext uri="{FF2B5EF4-FFF2-40B4-BE49-F238E27FC236}">
                <a16:creationId xmlns:a16="http://schemas.microsoft.com/office/drawing/2014/main" id="{DC2DAE82-376F-429B-BF75-AF68F129CF4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597806" y="3429000"/>
            <a:ext cx="4755994" cy="2673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425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45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5147AC35-0FFE-41D3-9E75-C99B077755B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Demo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33366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31D9F8-06B5-405F-A880-41311FB50D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최종 시연 영상</a:t>
            </a:r>
          </a:p>
        </p:txBody>
      </p:sp>
      <p:pic>
        <p:nvPicPr>
          <p:cNvPr id="6" name="KakaoTalk_Video_20181226_1236_12_144">
            <a:hlinkClick r:id="" action="ppaction://media"/>
            <a:extLst>
              <a:ext uri="{FF2B5EF4-FFF2-40B4-BE49-F238E27FC236}">
                <a16:creationId xmlns:a16="http://schemas.microsoft.com/office/drawing/2014/main" id="{0CC236A3-B6A0-4F19-B46B-BBFA5351BC18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31917" y="1336675"/>
            <a:ext cx="9145588" cy="5140325"/>
          </a:xfrm>
        </p:spPr>
      </p:pic>
    </p:spTree>
    <p:extLst>
      <p:ext uri="{BB962C8B-B14F-4D97-AF65-F5344CB8AC3E}">
        <p14:creationId xmlns:p14="http://schemas.microsoft.com/office/powerpoint/2010/main" val="1943123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FE78F2-2875-442C-9801-0DBACA543B5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2753025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dirty="0"/>
              <a:t>프로젝트 개요</a:t>
            </a:r>
            <a:endParaRPr lang="en-US" altLang="ko-KR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556249" y="2240279"/>
            <a:ext cx="5319662" cy="3257409"/>
          </a:xfrm>
        </p:spPr>
        <p:txBody>
          <a:bodyPr rtlCol="0">
            <a:normAutofit/>
          </a:bodyPr>
          <a:lstStyle/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아두이노</a:t>
            </a:r>
            <a:r>
              <a:rPr lang="en-US" altLang="ko-KR" dirty="0"/>
              <a:t> </a:t>
            </a:r>
            <a:r>
              <a:rPr lang="ko-KR" altLang="en-US" dirty="0"/>
              <a:t>스마트 로봇 </a:t>
            </a:r>
            <a:r>
              <a:rPr lang="en-US" altLang="ko-KR" dirty="0"/>
              <a:t>4WD </a:t>
            </a:r>
            <a:r>
              <a:rPr lang="ko-KR" altLang="en-US" dirty="0"/>
              <a:t>자동차 키트를</a:t>
            </a:r>
            <a:endParaRPr lang="en-US" altLang="ko-KR" dirty="0"/>
          </a:p>
          <a:p>
            <a:r>
              <a:rPr lang="ko-KR" altLang="en-US" dirty="0"/>
              <a:t>사용하여 카풀 서비스의 차량의 동작을</a:t>
            </a:r>
            <a:endParaRPr lang="en-US" altLang="ko-KR" dirty="0"/>
          </a:p>
          <a:p>
            <a:r>
              <a:rPr lang="ko-KR" altLang="en-US" dirty="0"/>
              <a:t>수행한다</a:t>
            </a:r>
            <a:r>
              <a:rPr lang="en-US" altLang="ko-KR" dirty="0"/>
              <a:t>.</a:t>
            </a:r>
            <a:endParaRPr lang="ko-KR" altLang="en-US" dirty="0"/>
          </a:p>
          <a:p>
            <a:pPr rtl="0"/>
            <a:endParaRPr lang="ko-KR" altLang="en-US" dirty="0"/>
          </a:p>
        </p:txBody>
      </p:sp>
      <p:pic>
        <p:nvPicPr>
          <p:cNvPr id="6" name="Picture 2" descr="ìëì´ë¸ ì¤ë§í¸ ë¡ë´ ìëì°¨ í¤í¸ì ëí ì´ë¯¸ì§ ê²ìê²°ê³¼">
            <a:extLst>
              <a:ext uri="{FF2B5EF4-FFF2-40B4-BE49-F238E27FC236}">
                <a16:creationId xmlns:a16="http://schemas.microsoft.com/office/drawing/2014/main" id="{B2334ADC-273C-4C72-8293-4A1F06BCC2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463" y="819855"/>
            <a:ext cx="5218289" cy="5218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2490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dirty="0"/>
              <a:t>프로젝트 개요</a:t>
            </a:r>
            <a:endParaRPr lang="en-US" altLang="ko-KR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556249" y="2240279"/>
            <a:ext cx="5319662" cy="3257409"/>
          </a:xfrm>
        </p:spPr>
        <p:txBody>
          <a:bodyPr rtlCol="0" anchor="ctr">
            <a:normAutofit/>
          </a:bodyPr>
          <a:lstStyle/>
          <a:p>
            <a:pPr lvl="0">
              <a:lnSpc>
                <a:spcPct val="100000"/>
              </a:lnSpc>
              <a:spcBef>
                <a:spcPts val="1800"/>
              </a:spcBef>
            </a:pPr>
            <a:r>
              <a:rPr lang="en-US" altLang="ko-KR" sz="2400" dirty="0">
                <a:solidFill>
                  <a:srgbClr val="404040"/>
                </a:solidFill>
              </a:rPr>
              <a:t>ADOxx</a:t>
            </a:r>
            <a:r>
              <a:rPr lang="ko-KR" altLang="en-US" sz="2400" dirty="0">
                <a:solidFill>
                  <a:srgbClr val="404040"/>
                </a:solidFill>
              </a:rPr>
              <a:t>를 사용하여</a:t>
            </a:r>
            <a:endParaRPr lang="en-US" altLang="ko-KR" sz="2400" dirty="0">
              <a:solidFill>
                <a:srgbClr val="404040"/>
              </a:solidFill>
            </a:endParaRPr>
          </a:p>
          <a:p>
            <a:pPr lvl="0">
              <a:lnSpc>
                <a:spcPct val="100000"/>
              </a:lnSpc>
              <a:spcBef>
                <a:spcPts val="1800"/>
              </a:spcBef>
            </a:pPr>
            <a:r>
              <a:rPr lang="ko-KR" altLang="en-US" sz="2400" dirty="0">
                <a:solidFill>
                  <a:srgbClr val="404040"/>
                </a:solidFill>
              </a:rPr>
              <a:t>차량이 수행할 기능들을 모델링</a:t>
            </a:r>
            <a:endParaRPr lang="en-US" altLang="ko-KR" sz="2400" dirty="0">
              <a:solidFill>
                <a:srgbClr val="404040"/>
              </a:solidFill>
            </a:endParaRPr>
          </a:p>
        </p:txBody>
      </p:sp>
      <p:pic>
        <p:nvPicPr>
          <p:cNvPr id="5" name="Picture 2" descr="adoxxì ëí ì´ë¯¸ì§ ê²ìê²°ê³¼">
            <a:extLst>
              <a:ext uri="{FF2B5EF4-FFF2-40B4-BE49-F238E27FC236}">
                <a16:creationId xmlns:a16="http://schemas.microsoft.com/office/drawing/2014/main" id="{3F0EB71A-7E90-410F-AD1F-8972F818A5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217" y="975757"/>
            <a:ext cx="3851716" cy="2645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adoxxì ëí ì´ë¯¸ì§ ê²ìê²°ê³¼">
            <a:extLst>
              <a:ext uri="{FF2B5EF4-FFF2-40B4-BE49-F238E27FC236}">
                <a16:creationId xmlns:a16="http://schemas.microsoft.com/office/drawing/2014/main" id="{42D4516A-BA9E-4B8B-9252-0281403145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8673" y="2861137"/>
            <a:ext cx="4258562" cy="3324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4571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E231DD2C-D20E-42A0-83EA-F7241AD7BA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개요</a:t>
            </a:r>
          </a:p>
        </p:txBody>
      </p:sp>
      <p:graphicFrame>
        <p:nvGraphicFramePr>
          <p:cNvPr id="7" name="내용 개체 틀 6">
            <a:extLst>
              <a:ext uri="{FF2B5EF4-FFF2-40B4-BE49-F238E27FC236}">
                <a16:creationId xmlns:a16="http://schemas.microsoft.com/office/drawing/2014/main" id="{C76807F0-D798-48E8-8696-FD94B51B686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16768985"/>
              </p:ext>
            </p:extLst>
          </p:nvPr>
        </p:nvGraphicFramePr>
        <p:xfrm>
          <a:off x="1541033" y="1986795"/>
          <a:ext cx="1196424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98808">
                  <a:extLst>
                    <a:ext uri="{9D8B030D-6E8A-4147-A177-3AD203B41FA5}">
                      <a16:colId xmlns:a16="http://schemas.microsoft.com/office/drawing/2014/main" val="1877665033"/>
                    </a:ext>
                  </a:extLst>
                </a:gridCol>
                <a:gridCol w="398808">
                  <a:extLst>
                    <a:ext uri="{9D8B030D-6E8A-4147-A177-3AD203B41FA5}">
                      <a16:colId xmlns:a16="http://schemas.microsoft.com/office/drawing/2014/main" val="2266310805"/>
                    </a:ext>
                  </a:extLst>
                </a:gridCol>
                <a:gridCol w="398808">
                  <a:extLst>
                    <a:ext uri="{9D8B030D-6E8A-4147-A177-3AD203B41FA5}">
                      <a16:colId xmlns:a16="http://schemas.microsoft.com/office/drawing/2014/main" val="2203507222"/>
                    </a:ext>
                  </a:extLst>
                </a:gridCol>
              </a:tblGrid>
              <a:tr h="331141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47941117"/>
                  </a:ext>
                </a:extLst>
              </a:tr>
              <a:tr h="331141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79067233"/>
                  </a:ext>
                </a:extLst>
              </a:tr>
              <a:tr h="331141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85846790"/>
                  </a:ext>
                </a:extLst>
              </a:tr>
            </a:tbl>
          </a:graphicData>
        </a:graphic>
      </p:graphicFrame>
      <p:pic>
        <p:nvPicPr>
          <p:cNvPr id="5124" name="Picture 4" descr="car top view pngì ëí ì´ë¯¸ì§ ê²ìê²°ê³¼">
            <a:extLst>
              <a:ext uri="{FF2B5EF4-FFF2-40B4-BE49-F238E27FC236}">
                <a16:creationId xmlns:a16="http://schemas.microsoft.com/office/drawing/2014/main" id="{7C9CDD87-EF60-4000-BD15-3B0402571B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6692748" y="4642892"/>
            <a:ext cx="1151768" cy="618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ê´ë ¨ ì´ë¯¸ì§">
            <a:extLst>
              <a:ext uri="{FF2B5EF4-FFF2-40B4-BE49-F238E27FC236}">
                <a16:creationId xmlns:a16="http://schemas.microsoft.com/office/drawing/2014/main" id="{6A9B7BAB-5EE5-454A-88CC-5BAA2BD6F4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4623" y="4517470"/>
            <a:ext cx="869244" cy="869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A8781CC8-7DB4-4CEC-99C7-519F48E8B0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432" b="89865" l="8667" r="90000">
                        <a14:foregroundMark x1="63333" y1="8784" x2="26000" y2="16892"/>
                        <a14:foregroundMark x1="26000" y1="16892" x2="11333" y2="50676"/>
                        <a14:foregroundMark x1="11333" y1="50676" x2="23333" y2="75000"/>
                        <a14:foregroundMark x1="70000" y1="13514" x2="90000" y2="43919"/>
                        <a14:foregroundMark x1="90000" y1="43919" x2="88000" y2="58108"/>
                        <a14:foregroundMark x1="88667" y1="35135" x2="84667" y2="69595"/>
                        <a14:foregroundMark x1="84667" y1="69595" x2="54000" y2="89189"/>
                        <a14:foregroundMark x1="54000" y1="89189" x2="31333" y2="85811"/>
                        <a14:foregroundMark x1="28667" y1="45946" x2="49333" y2="58108"/>
                        <a14:foregroundMark x1="38000" y1="18243" x2="10667" y2="41216"/>
                        <a14:foregroundMark x1="10667" y1="41216" x2="20000" y2="72973"/>
                        <a14:foregroundMark x1="14000" y1="31757" x2="11333" y2="68919"/>
                        <a14:foregroundMark x1="11333" y1="68919" x2="11333" y2="69595"/>
                        <a14:foregroundMark x1="9333" y1="43919" x2="9333" y2="33108"/>
                        <a14:foregroundMark x1="60667" y1="39189" x2="65333" y2="53378"/>
                        <a14:foregroundMark x1="48000" y1="45946" x2="32000" y2="39865"/>
                        <a14:foregroundMark x1="24000" y1="18243" x2="10667" y2="30405"/>
                        <a14:foregroundMark x1="42667" y1="88514" x2="39333" y2="74324"/>
                        <a14:foregroundMark x1="84000" y1="54054" x2="60000" y2="24324"/>
                        <a14:foregroundMark x1="80000" y1="19595" x2="64000" y2="7432"/>
                        <a14:foregroundMark x1="38667" y1="18919" x2="33333" y2="8784"/>
                        <a14:foregroundMark x1="53333" y1="8784" x2="36000" y2="6757"/>
                        <a14:foregroundMark x1="24667" y1="24324" x2="16667" y2="2094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670422" y="1945200"/>
            <a:ext cx="1196422" cy="118047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D6F3194-BC1E-4F89-9ED8-97682AE4FF14}"/>
              </a:ext>
            </a:extLst>
          </p:cNvPr>
          <p:cNvSpPr txBox="1"/>
          <p:nvPr/>
        </p:nvSpPr>
        <p:spPr>
          <a:xfrm>
            <a:off x="3183466" y="2273825"/>
            <a:ext cx="32286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Malgun Gothic Semilight" panose="020B0503020000020004" pitchFamily="34" charset="-127"/>
                <a:ea typeface="Malgun Gothic Semilight" panose="020B0503020000020004" pitchFamily="34" charset="-127"/>
                <a:cs typeface="Malgun Gothic Semilight" panose="020B0503020000020004" pitchFamily="34" charset="-127"/>
              </a:rPr>
              <a:t>도로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FFA37AB-9780-46F4-B4A6-DE5EC813B451}"/>
              </a:ext>
            </a:extLst>
          </p:cNvPr>
          <p:cNvSpPr txBox="1"/>
          <p:nvPr/>
        </p:nvSpPr>
        <p:spPr>
          <a:xfrm>
            <a:off x="3183467" y="4475038"/>
            <a:ext cx="817033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Malgun Gothic Semilight" panose="020B0503020000020004" pitchFamily="34" charset="-127"/>
                <a:ea typeface="Malgun Gothic Semilight" panose="020B0503020000020004" pitchFamily="34" charset="-127"/>
                <a:cs typeface="Malgun Gothic Semilight" panose="020B0503020000020004" pitchFamily="34" charset="-127"/>
              </a:rPr>
              <a:t>탑승하고 싶은</a:t>
            </a:r>
            <a:endParaRPr lang="en-US" altLang="ko-KR" sz="2800" dirty="0">
              <a:latin typeface="Malgun Gothic Semilight" panose="020B0503020000020004" pitchFamily="34" charset="-127"/>
              <a:ea typeface="Malgun Gothic Semilight" panose="020B0503020000020004" pitchFamily="34" charset="-127"/>
              <a:cs typeface="Malgun Gothic Semilight" panose="020B0503020000020004" pitchFamily="34" charset="-127"/>
            </a:endParaRPr>
          </a:p>
          <a:p>
            <a:r>
              <a:rPr lang="ko-KR" altLang="en-US" sz="2800" dirty="0">
                <a:latin typeface="Malgun Gothic Semilight" panose="020B0503020000020004" pitchFamily="34" charset="-127"/>
                <a:ea typeface="Malgun Gothic Semilight" panose="020B0503020000020004" pitchFamily="34" charset="-127"/>
                <a:cs typeface="Malgun Gothic Semilight" panose="020B0503020000020004" pitchFamily="34" charset="-127"/>
              </a:rPr>
              <a:t>사용자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6336CED-B4F0-4ED9-884E-2A567AC15F4A}"/>
              </a:ext>
            </a:extLst>
          </p:cNvPr>
          <p:cNvSpPr txBox="1"/>
          <p:nvPr/>
        </p:nvSpPr>
        <p:spPr>
          <a:xfrm>
            <a:off x="8374062" y="2058381"/>
            <a:ext cx="270201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Malgun Gothic Semilight" panose="020B0503020000020004" pitchFamily="34" charset="-127"/>
                <a:ea typeface="Malgun Gothic Semilight" panose="020B0503020000020004" pitchFamily="34" charset="-127"/>
                <a:cs typeface="Malgun Gothic Semilight" panose="020B0503020000020004" pitchFamily="34" charset="-127"/>
              </a:rPr>
              <a:t>교통 체증</a:t>
            </a:r>
            <a:br>
              <a:rPr lang="en-US" altLang="ko-KR" sz="2800" dirty="0">
                <a:latin typeface="Malgun Gothic Semilight" panose="020B0503020000020004" pitchFamily="34" charset="-127"/>
                <a:ea typeface="Malgun Gothic Semilight" panose="020B0503020000020004" pitchFamily="34" charset="-127"/>
                <a:cs typeface="Malgun Gothic Semilight" panose="020B0503020000020004" pitchFamily="34" charset="-127"/>
              </a:rPr>
            </a:br>
            <a:r>
              <a:rPr lang="en-US" altLang="ko-KR" sz="2800" dirty="0">
                <a:latin typeface="Malgun Gothic Semilight" panose="020B0503020000020004" pitchFamily="34" charset="-127"/>
                <a:ea typeface="Malgun Gothic Semilight" panose="020B0503020000020004" pitchFamily="34" charset="-127"/>
                <a:cs typeface="Malgun Gothic Semilight" panose="020B0503020000020004" pitchFamily="34" charset="-127"/>
              </a:rPr>
              <a:t>(</a:t>
            </a:r>
            <a:r>
              <a:rPr lang="ko-KR" altLang="en-US" sz="2800" dirty="0">
                <a:latin typeface="Malgun Gothic Semilight" panose="020B0503020000020004" pitchFamily="34" charset="-127"/>
                <a:ea typeface="Malgun Gothic Semilight" panose="020B0503020000020004" pitchFamily="34" charset="-127"/>
                <a:cs typeface="Malgun Gothic Semilight" panose="020B0503020000020004" pitchFamily="34" charset="-127"/>
              </a:rPr>
              <a:t>장애물</a:t>
            </a:r>
            <a:r>
              <a:rPr lang="en-US" altLang="ko-KR" sz="2800" dirty="0">
                <a:latin typeface="Malgun Gothic Semilight" panose="020B0503020000020004" pitchFamily="34" charset="-127"/>
                <a:ea typeface="Malgun Gothic Semilight" panose="020B0503020000020004" pitchFamily="34" charset="-127"/>
                <a:cs typeface="Malgun Gothic Semilight" panose="020B0503020000020004" pitchFamily="34" charset="-127"/>
              </a:rPr>
              <a:t>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1F74478-1FFA-442D-B738-32B681A48F1E}"/>
              </a:ext>
            </a:extLst>
          </p:cNvPr>
          <p:cNvSpPr txBox="1"/>
          <p:nvPr/>
        </p:nvSpPr>
        <p:spPr>
          <a:xfrm>
            <a:off x="8374062" y="4690481"/>
            <a:ext cx="27020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Malgun Gothic Semilight" panose="020B0503020000020004" pitchFamily="34" charset="-127"/>
                <a:ea typeface="Malgun Gothic Semilight" panose="020B0503020000020004" pitchFamily="34" charset="-127"/>
                <a:cs typeface="Malgun Gothic Semilight" panose="020B0503020000020004" pitchFamily="34" charset="-127"/>
              </a:rPr>
              <a:t>탑승할 차량</a:t>
            </a:r>
            <a:endParaRPr lang="en-US" altLang="ko-KR" sz="2800" dirty="0">
              <a:latin typeface="Malgun Gothic Semilight" panose="020B0503020000020004" pitchFamily="34" charset="-127"/>
              <a:ea typeface="Malgun Gothic Semilight" panose="020B0503020000020004" pitchFamily="34" charset="-127"/>
              <a:cs typeface="Malgun Gothic Semi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71063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타원 14">
            <a:extLst>
              <a:ext uri="{FF2B5EF4-FFF2-40B4-BE49-F238E27FC236}">
                <a16:creationId xmlns:a16="http://schemas.microsoft.com/office/drawing/2014/main" id="{A36B65DF-6AB8-49B7-97A6-18F91906F5B5}"/>
              </a:ext>
            </a:extLst>
          </p:cNvPr>
          <p:cNvSpPr/>
          <p:nvPr/>
        </p:nvSpPr>
        <p:spPr>
          <a:xfrm>
            <a:off x="2573867" y="2858911"/>
            <a:ext cx="1162755" cy="1162755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1A0FAB6C-C04D-481D-A3FF-0DDC7FBE274B}"/>
              </a:ext>
            </a:extLst>
          </p:cNvPr>
          <p:cNvSpPr/>
          <p:nvPr/>
        </p:nvSpPr>
        <p:spPr>
          <a:xfrm>
            <a:off x="6987822" y="3768198"/>
            <a:ext cx="1162755" cy="1162755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68E4215C-F186-42EC-94B7-BFDD5FE34BE5}"/>
              </a:ext>
            </a:extLst>
          </p:cNvPr>
          <p:cNvSpPr/>
          <p:nvPr/>
        </p:nvSpPr>
        <p:spPr>
          <a:xfrm>
            <a:off x="9913320" y="5504829"/>
            <a:ext cx="1162755" cy="1162755"/>
          </a:xfrm>
          <a:prstGeom prst="ellipse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E231DD2C-D20E-42A0-83EA-F7241AD7BA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개요</a:t>
            </a:r>
          </a:p>
        </p:txBody>
      </p:sp>
      <p:graphicFrame>
        <p:nvGraphicFramePr>
          <p:cNvPr id="7" name="내용 개체 틀 6">
            <a:extLst>
              <a:ext uri="{FF2B5EF4-FFF2-40B4-BE49-F238E27FC236}">
                <a16:creationId xmlns:a16="http://schemas.microsoft.com/office/drawing/2014/main" id="{C76807F0-D798-48E8-8696-FD94B51B686D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697301" y="1632306"/>
          <a:ext cx="8797398" cy="45201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66233">
                  <a:extLst>
                    <a:ext uri="{9D8B030D-6E8A-4147-A177-3AD203B41FA5}">
                      <a16:colId xmlns:a16="http://schemas.microsoft.com/office/drawing/2014/main" val="3826191427"/>
                    </a:ext>
                  </a:extLst>
                </a:gridCol>
                <a:gridCol w="1466233">
                  <a:extLst>
                    <a:ext uri="{9D8B030D-6E8A-4147-A177-3AD203B41FA5}">
                      <a16:colId xmlns:a16="http://schemas.microsoft.com/office/drawing/2014/main" val="2359746402"/>
                    </a:ext>
                  </a:extLst>
                </a:gridCol>
                <a:gridCol w="1466233">
                  <a:extLst>
                    <a:ext uri="{9D8B030D-6E8A-4147-A177-3AD203B41FA5}">
                      <a16:colId xmlns:a16="http://schemas.microsoft.com/office/drawing/2014/main" val="1872602091"/>
                    </a:ext>
                  </a:extLst>
                </a:gridCol>
                <a:gridCol w="1466233">
                  <a:extLst>
                    <a:ext uri="{9D8B030D-6E8A-4147-A177-3AD203B41FA5}">
                      <a16:colId xmlns:a16="http://schemas.microsoft.com/office/drawing/2014/main" val="1877665033"/>
                    </a:ext>
                  </a:extLst>
                </a:gridCol>
                <a:gridCol w="1466233">
                  <a:extLst>
                    <a:ext uri="{9D8B030D-6E8A-4147-A177-3AD203B41FA5}">
                      <a16:colId xmlns:a16="http://schemas.microsoft.com/office/drawing/2014/main" val="2266310805"/>
                    </a:ext>
                  </a:extLst>
                </a:gridCol>
                <a:gridCol w="1466233">
                  <a:extLst>
                    <a:ext uri="{9D8B030D-6E8A-4147-A177-3AD203B41FA5}">
                      <a16:colId xmlns:a16="http://schemas.microsoft.com/office/drawing/2014/main" val="2203507222"/>
                    </a:ext>
                  </a:extLst>
                </a:gridCol>
              </a:tblGrid>
              <a:tr h="90402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74107966"/>
                  </a:ext>
                </a:extLst>
              </a:tr>
              <a:tr h="90402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32232359"/>
                  </a:ext>
                </a:extLst>
              </a:tr>
              <a:tr h="90402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47941117"/>
                  </a:ext>
                </a:extLst>
              </a:tr>
              <a:tr h="90402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79067233"/>
                  </a:ext>
                </a:extLst>
              </a:tr>
              <a:tr h="90402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85846790"/>
                  </a:ext>
                </a:extLst>
              </a:tr>
            </a:tbl>
          </a:graphicData>
        </a:graphic>
      </p:graphicFrame>
      <p:pic>
        <p:nvPicPr>
          <p:cNvPr id="5124" name="Picture 4" descr="car top view pngì ëí ì´ë¯¸ì§ ê²ìê²°ê³¼">
            <a:extLst>
              <a:ext uri="{FF2B5EF4-FFF2-40B4-BE49-F238E27FC236}">
                <a16:creationId xmlns:a16="http://schemas.microsoft.com/office/drawing/2014/main" id="{7C9CDD87-EF60-4000-BD15-3B0402571B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9918814" y="5771514"/>
            <a:ext cx="1151768" cy="618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타원 8">
            <a:extLst>
              <a:ext uri="{FF2B5EF4-FFF2-40B4-BE49-F238E27FC236}">
                <a16:creationId xmlns:a16="http://schemas.microsoft.com/office/drawing/2014/main" id="{3DE2FFC8-855F-466E-86BA-109EA8376421}"/>
              </a:ext>
            </a:extLst>
          </p:cNvPr>
          <p:cNvSpPr/>
          <p:nvPr/>
        </p:nvSpPr>
        <p:spPr>
          <a:xfrm>
            <a:off x="4064000" y="1105577"/>
            <a:ext cx="1162755" cy="1162755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126" name="Picture 6" descr="ê´ë ¨ ì´ë¯¸ì§">
            <a:extLst>
              <a:ext uri="{FF2B5EF4-FFF2-40B4-BE49-F238E27FC236}">
                <a16:creationId xmlns:a16="http://schemas.microsoft.com/office/drawing/2014/main" id="{6A9B7BAB-5EE5-454A-88CC-5BAA2BD6F4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9467" y="1197684"/>
            <a:ext cx="869244" cy="869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ê´ë ¨ ì´ë¯¸ì§">
            <a:extLst>
              <a:ext uri="{FF2B5EF4-FFF2-40B4-BE49-F238E27FC236}">
                <a16:creationId xmlns:a16="http://schemas.microsoft.com/office/drawing/2014/main" id="{F60FA871-CD32-4532-9FDC-2635B00762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0623" y="2994378"/>
            <a:ext cx="869244" cy="869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 descr="ê´ë ¨ ì´ë¯¸ì§">
            <a:extLst>
              <a:ext uri="{FF2B5EF4-FFF2-40B4-BE49-F238E27FC236}">
                <a16:creationId xmlns:a16="http://schemas.microsoft.com/office/drawing/2014/main" id="{9962330A-215D-4071-B566-F46E25DDDA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4578" y="3892376"/>
            <a:ext cx="869244" cy="869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A8781CC8-7DB4-4CEC-99C7-519F48E8B0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432" b="89865" l="8667" r="90000">
                        <a14:foregroundMark x1="63333" y1="8784" x2="26000" y2="16892"/>
                        <a14:foregroundMark x1="26000" y1="16892" x2="11333" y2="50676"/>
                        <a14:foregroundMark x1="11333" y1="50676" x2="23333" y2="75000"/>
                        <a14:foregroundMark x1="70000" y1="13514" x2="90000" y2="43919"/>
                        <a14:foregroundMark x1="90000" y1="43919" x2="88000" y2="58108"/>
                        <a14:foregroundMark x1="88667" y1="35135" x2="84667" y2="69595"/>
                        <a14:foregroundMark x1="84667" y1="69595" x2="54000" y2="89189"/>
                        <a14:foregroundMark x1="54000" y1="89189" x2="31333" y2="85811"/>
                        <a14:foregroundMark x1="28667" y1="45946" x2="49333" y2="58108"/>
                        <a14:foregroundMark x1="38000" y1="18243" x2="10667" y2="41216"/>
                        <a14:foregroundMark x1="10667" y1="41216" x2="20000" y2="72973"/>
                        <a14:foregroundMark x1="14000" y1="31757" x2="11333" y2="68919"/>
                        <a14:foregroundMark x1="11333" y1="68919" x2="11333" y2="69595"/>
                        <a14:foregroundMark x1="9333" y1="43919" x2="9333" y2="33108"/>
                        <a14:foregroundMark x1="60667" y1="39189" x2="65333" y2="53378"/>
                        <a14:foregroundMark x1="48000" y1="45946" x2="32000" y2="39865"/>
                        <a14:foregroundMark x1="24000" y1="18243" x2="10667" y2="30405"/>
                        <a14:foregroundMark x1="42667" y1="88514" x2="39333" y2="74324"/>
                        <a14:foregroundMark x1="84000" y1="54054" x2="60000" y2="24324"/>
                        <a14:foregroundMark x1="80000" y1="19595" x2="64000" y2="7432"/>
                        <a14:foregroundMark x1="38667" y1="18919" x2="33333" y2="8784"/>
                        <a14:foregroundMark x1="53333" y1="8784" x2="36000" y2="6757"/>
                        <a14:foregroundMark x1="24667" y1="24324" x2="16667" y2="2094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954155" y="1994671"/>
            <a:ext cx="1196422" cy="1180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380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타원 14">
            <a:extLst>
              <a:ext uri="{FF2B5EF4-FFF2-40B4-BE49-F238E27FC236}">
                <a16:creationId xmlns:a16="http://schemas.microsoft.com/office/drawing/2014/main" id="{A36B65DF-6AB8-49B7-97A6-18F91906F5B5}"/>
              </a:ext>
            </a:extLst>
          </p:cNvPr>
          <p:cNvSpPr/>
          <p:nvPr/>
        </p:nvSpPr>
        <p:spPr>
          <a:xfrm>
            <a:off x="2573867" y="2858911"/>
            <a:ext cx="1162755" cy="1162755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1A0FAB6C-C04D-481D-A3FF-0DDC7FBE274B}"/>
              </a:ext>
            </a:extLst>
          </p:cNvPr>
          <p:cNvSpPr/>
          <p:nvPr/>
        </p:nvSpPr>
        <p:spPr>
          <a:xfrm>
            <a:off x="6987822" y="3768198"/>
            <a:ext cx="1162755" cy="1162755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68E4215C-F186-42EC-94B7-BFDD5FE34BE5}"/>
              </a:ext>
            </a:extLst>
          </p:cNvPr>
          <p:cNvSpPr/>
          <p:nvPr/>
        </p:nvSpPr>
        <p:spPr>
          <a:xfrm>
            <a:off x="9913320" y="5504829"/>
            <a:ext cx="1162755" cy="1162755"/>
          </a:xfrm>
          <a:prstGeom prst="ellipse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E231DD2C-D20E-42A0-83EA-F7241AD7BA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개요</a:t>
            </a:r>
          </a:p>
        </p:txBody>
      </p:sp>
      <p:graphicFrame>
        <p:nvGraphicFramePr>
          <p:cNvPr id="7" name="내용 개체 틀 6">
            <a:extLst>
              <a:ext uri="{FF2B5EF4-FFF2-40B4-BE49-F238E27FC236}">
                <a16:creationId xmlns:a16="http://schemas.microsoft.com/office/drawing/2014/main" id="{C76807F0-D798-48E8-8696-FD94B51B686D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697301" y="1632306"/>
          <a:ext cx="8797398" cy="45201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66233">
                  <a:extLst>
                    <a:ext uri="{9D8B030D-6E8A-4147-A177-3AD203B41FA5}">
                      <a16:colId xmlns:a16="http://schemas.microsoft.com/office/drawing/2014/main" val="3826191427"/>
                    </a:ext>
                  </a:extLst>
                </a:gridCol>
                <a:gridCol w="1466233">
                  <a:extLst>
                    <a:ext uri="{9D8B030D-6E8A-4147-A177-3AD203B41FA5}">
                      <a16:colId xmlns:a16="http://schemas.microsoft.com/office/drawing/2014/main" val="2359746402"/>
                    </a:ext>
                  </a:extLst>
                </a:gridCol>
                <a:gridCol w="1466233">
                  <a:extLst>
                    <a:ext uri="{9D8B030D-6E8A-4147-A177-3AD203B41FA5}">
                      <a16:colId xmlns:a16="http://schemas.microsoft.com/office/drawing/2014/main" val="1872602091"/>
                    </a:ext>
                  </a:extLst>
                </a:gridCol>
                <a:gridCol w="1466233">
                  <a:extLst>
                    <a:ext uri="{9D8B030D-6E8A-4147-A177-3AD203B41FA5}">
                      <a16:colId xmlns:a16="http://schemas.microsoft.com/office/drawing/2014/main" val="1877665033"/>
                    </a:ext>
                  </a:extLst>
                </a:gridCol>
                <a:gridCol w="1466233">
                  <a:extLst>
                    <a:ext uri="{9D8B030D-6E8A-4147-A177-3AD203B41FA5}">
                      <a16:colId xmlns:a16="http://schemas.microsoft.com/office/drawing/2014/main" val="2266310805"/>
                    </a:ext>
                  </a:extLst>
                </a:gridCol>
                <a:gridCol w="1466233">
                  <a:extLst>
                    <a:ext uri="{9D8B030D-6E8A-4147-A177-3AD203B41FA5}">
                      <a16:colId xmlns:a16="http://schemas.microsoft.com/office/drawing/2014/main" val="2203507222"/>
                    </a:ext>
                  </a:extLst>
                </a:gridCol>
              </a:tblGrid>
              <a:tr h="90402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74107966"/>
                  </a:ext>
                </a:extLst>
              </a:tr>
              <a:tr h="90402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32232359"/>
                  </a:ext>
                </a:extLst>
              </a:tr>
              <a:tr h="90402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47941117"/>
                  </a:ext>
                </a:extLst>
              </a:tr>
              <a:tr h="90402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79067233"/>
                  </a:ext>
                </a:extLst>
              </a:tr>
              <a:tr h="90402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85846790"/>
                  </a:ext>
                </a:extLst>
              </a:tr>
            </a:tbl>
          </a:graphicData>
        </a:graphic>
      </p:graphicFrame>
      <p:pic>
        <p:nvPicPr>
          <p:cNvPr id="5124" name="Picture 4" descr="car top view pngì ëí ì´ë¯¸ì§ ê²ìê²°ê³¼">
            <a:extLst>
              <a:ext uri="{FF2B5EF4-FFF2-40B4-BE49-F238E27FC236}">
                <a16:creationId xmlns:a16="http://schemas.microsoft.com/office/drawing/2014/main" id="{7C9CDD87-EF60-4000-BD15-3B0402571B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9918814" y="5771514"/>
            <a:ext cx="1151768" cy="618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타원 8">
            <a:extLst>
              <a:ext uri="{FF2B5EF4-FFF2-40B4-BE49-F238E27FC236}">
                <a16:creationId xmlns:a16="http://schemas.microsoft.com/office/drawing/2014/main" id="{3DE2FFC8-855F-466E-86BA-109EA8376421}"/>
              </a:ext>
            </a:extLst>
          </p:cNvPr>
          <p:cNvSpPr/>
          <p:nvPr/>
        </p:nvSpPr>
        <p:spPr>
          <a:xfrm>
            <a:off x="4064000" y="1105577"/>
            <a:ext cx="1162755" cy="1162755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126" name="Picture 6" descr="ê´ë ¨ ì´ë¯¸ì§">
            <a:extLst>
              <a:ext uri="{FF2B5EF4-FFF2-40B4-BE49-F238E27FC236}">
                <a16:creationId xmlns:a16="http://schemas.microsoft.com/office/drawing/2014/main" id="{6A9B7BAB-5EE5-454A-88CC-5BAA2BD6F4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9467" y="1197684"/>
            <a:ext cx="869244" cy="869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ê´ë ¨ ì´ë¯¸ì§">
            <a:extLst>
              <a:ext uri="{FF2B5EF4-FFF2-40B4-BE49-F238E27FC236}">
                <a16:creationId xmlns:a16="http://schemas.microsoft.com/office/drawing/2014/main" id="{F60FA871-CD32-4532-9FDC-2635B00762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0623" y="2994378"/>
            <a:ext cx="869244" cy="869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 descr="ê´ë ¨ ì´ë¯¸ì§">
            <a:extLst>
              <a:ext uri="{FF2B5EF4-FFF2-40B4-BE49-F238E27FC236}">
                <a16:creationId xmlns:a16="http://schemas.microsoft.com/office/drawing/2014/main" id="{9962330A-215D-4071-B566-F46E25DDDA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4578" y="3892376"/>
            <a:ext cx="869244" cy="869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3357F836-1309-4C3D-98D9-8E2B7F21FAB1}"/>
              </a:ext>
            </a:extLst>
          </p:cNvPr>
          <p:cNvCxnSpPr/>
          <p:nvPr/>
        </p:nvCxnSpPr>
        <p:spPr>
          <a:xfrm flipV="1">
            <a:off x="10690578" y="1467556"/>
            <a:ext cx="0" cy="393982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54A29E30-46F7-4266-999C-B8FC74719C67}"/>
              </a:ext>
            </a:extLst>
          </p:cNvPr>
          <p:cNvCxnSpPr>
            <a:cxnSpLocks/>
          </p:cNvCxnSpPr>
          <p:nvPr/>
        </p:nvCxnSpPr>
        <p:spPr>
          <a:xfrm flipH="1" flipV="1">
            <a:off x="5226755" y="1467556"/>
            <a:ext cx="5463824" cy="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>
            <a:extLst>
              <a:ext uri="{FF2B5EF4-FFF2-40B4-BE49-F238E27FC236}">
                <a16:creationId xmlns:a16="http://schemas.microsoft.com/office/drawing/2014/main" id="{6FFD637C-9AC8-4A69-9516-E18839D233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432" b="89865" l="8667" r="90000">
                        <a14:foregroundMark x1="63333" y1="8784" x2="26000" y2="16892"/>
                        <a14:foregroundMark x1="26000" y1="16892" x2="11333" y2="50676"/>
                        <a14:foregroundMark x1="11333" y1="50676" x2="23333" y2="75000"/>
                        <a14:foregroundMark x1="70000" y1="13514" x2="90000" y2="43919"/>
                        <a14:foregroundMark x1="90000" y1="43919" x2="88000" y2="58108"/>
                        <a14:foregroundMark x1="88667" y1="35135" x2="84667" y2="69595"/>
                        <a14:foregroundMark x1="84667" y1="69595" x2="54000" y2="89189"/>
                        <a14:foregroundMark x1="54000" y1="89189" x2="31333" y2="85811"/>
                        <a14:foregroundMark x1="28667" y1="45946" x2="49333" y2="58108"/>
                        <a14:foregroundMark x1="38000" y1="18243" x2="10667" y2="41216"/>
                        <a14:foregroundMark x1="10667" y1="41216" x2="20000" y2="72973"/>
                        <a14:foregroundMark x1="14000" y1="31757" x2="11333" y2="68919"/>
                        <a14:foregroundMark x1="11333" y1="68919" x2="11333" y2="69595"/>
                        <a14:foregroundMark x1="9333" y1="43919" x2="9333" y2="33108"/>
                        <a14:foregroundMark x1="60667" y1="39189" x2="65333" y2="53378"/>
                        <a14:foregroundMark x1="48000" y1="45946" x2="32000" y2="39865"/>
                        <a14:foregroundMark x1="24000" y1="18243" x2="10667" y2="30405"/>
                        <a14:foregroundMark x1="42667" y1="88514" x2="39333" y2="74324"/>
                        <a14:foregroundMark x1="84000" y1="54054" x2="60000" y2="24324"/>
                        <a14:foregroundMark x1="80000" y1="19595" x2="64000" y2="7432"/>
                        <a14:foregroundMark x1="38667" y1="18919" x2="33333" y2="8784"/>
                        <a14:foregroundMark x1="53333" y1="8784" x2="36000" y2="6757"/>
                        <a14:foregroundMark x1="24667" y1="24324" x2="16667" y2="2094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954155" y="1994671"/>
            <a:ext cx="1196422" cy="1180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867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철골 빌딩 16x9">
  <a:themeElements>
    <a:clrScheme name="WireframeBuilding">
      <a:dk1>
        <a:srgbClr val="404040"/>
      </a:dk1>
      <a:lt1>
        <a:sysClr val="window" lastClr="FFFFFF"/>
      </a:lt1>
      <a:dk2>
        <a:srgbClr val="000000"/>
      </a:dk2>
      <a:lt2>
        <a:srgbClr val="E4F9F9"/>
      </a:lt2>
      <a:accent1>
        <a:srgbClr val="1BDCFF"/>
      </a:accent1>
      <a:accent2>
        <a:srgbClr val="3AC673"/>
      </a:accent2>
      <a:accent3>
        <a:srgbClr val="F6BD1E"/>
      </a:accent3>
      <a:accent4>
        <a:srgbClr val="C74167"/>
      </a:accent4>
      <a:accent5>
        <a:srgbClr val="F17E1F"/>
      </a:accent5>
      <a:accent6>
        <a:srgbClr val="6681CC"/>
      </a:accent6>
      <a:hlink>
        <a:srgbClr val="F17E1F"/>
      </a:hlink>
      <a:folHlink>
        <a:srgbClr val="969696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13666091_TF03031027.potx" id="{3E99C487-48F6-4549-81EC-5E3C99B86ADB}" vid="{A54EAC5C-2043-4E56-A464-606328FC39D8}"/>
    </a:ext>
  </a:extLst>
</a:theme>
</file>

<file path=ppt/theme/theme2.xml><?xml version="1.0" encoding="utf-8"?>
<a:theme xmlns:a="http://schemas.openxmlformats.org/drawingml/2006/main" name="Office 테마">
  <a:themeElements>
    <a:clrScheme name="WireframeBuilding">
      <a:dk1>
        <a:srgbClr val="404040"/>
      </a:dk1>
      <a:lt1>
        <a:sysClr val="window" lastClr="FFFFFF"/>
      </a:lt1>
      <a:dk2>
        <a:srgbClr val="000000"/>
      </a:dk2>
      <a:lt2>
        <a:srgbClr val="E4F9F9"/>
      </a:lt2>
      <a:accent1>
        <a:srgbClr val="1BDCFF"/>
      </a:accent1>
      <a:accent2>
        <a:srgbClr val="3AC673"/>
      </a:accent2>
      <a:accent3>
        <a:srgbClr val="F6BD1E"/>
      </a:accent3>
      <a:accent4>
        <a:srgbClr val="C74167"/>
      </a:accent4>
      <a:accent5>
        <a:srgbClr val="F17E1F"/>
      </a:accent5>
      <a:accent6>
        <a:srgbClr val="6681CC"/>
      </a:accent6>
      <a:hlink>
        <a:srgbClr val="F17E1F"/>
      </a:hlink>
      <a:folHlink>
        <a:srgbClr val="969696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WireframeBuilding">
      <a:dk1>
        <a:srgbClr val="404040"/>
      </a:dk1>
      <a:lt1>
        <a:sysClr val="window" lastClr="FFFFFF"/>
      </a:lt1>
      <a:dk2>
        <a:srgbClr val="000000"/>
      </a:dk2>
      <a:lt2>
        <a:srgbClr val="E4F9F9"/>
      </a:lt2>
      <a:accent1>
        <a:srgbClr val="1BDCFF"/>
      </a:accent1>
      <a:accent2>
        <a:srgbClr val="3AC673"/>
      </a:accent2>
      <a:accent3>
        <a:srgbClr val="F6BD1E"/>
      </a:accent3>
      <a:accent4>
        <a:srgbClr val="C74167"/>
      </a:accent4>
      <a:accent5>
        <a:srgbClr val="F17E1F"/>
      </a:accent5>
      <a:accent6>
        <a:srgbClr val="6681CC"/>
      </a:accent6>
      <a:hlink>
        <a:srgbClr val="F17E1F"/>
      </a:hlink>
      <a:folHlink>
        <a:srgbClr val="969696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A3F7D94069FF64A86F7DFF56D60E3BE" ma:contentTypeVersion="6" ma:contentTypeDescription="Create a new document." ma:contentTypeScope="" ma:versionID="c32302c77d4085ecf495bdddb7f5e889">
  <xsd:schema xmlns:xsd="http://www.w3.org/2001/XMLSchema" xmlns:xs="http://www.w3.org/2001/XMLSchema" xmlns:p="http://schemas.microsoft.com/office/2006/metadata/properties" xmlns:ns2="a4f35948-e619-41b3-aa29-22878b09cfd2" xmlns:ns3="40262f94-9f35-4ac3-9a90-690165a166b7" targetNamespace="http://schemas.microsoft.com/office/2006/metadata/properties" ma:root="true" ma:fieldsID="4ab5ae46be95f9d0be6107e8200be7a2" ns2:_="" ns3:_="">
    <xsd:import namespace="a4f35948-e619-41b3-aa29-22878b09cfd2"/>
    <xsd:import namespace="40262f94-9f35-4ac3-9a90-690165a166b7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VSO_x0020_item_x0020_id" minOccurs="0"/>
                <xsd:element ref="ns3:Item_x0020_Details" minOccurs="0"/>
                <xsd:element ref="ns3:Template_x0020_details" minOccurs="0"/>
                <xsd:element ref="ns3:Assetid_x0020_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4f35948-e619-41b3-aa29-22878b09cfd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0262f94-9f35-4ac3-9a90-690165a166b7" elementFormDefault="qualified">
    <xsd:import namespace="http://schemas.microsoft.com/office/2006/documentManagement/types"/>
    <xsd:import namespace="http://schemas.microsoft.com/office/infopath/2007/PartnerControls"/>
    <xsd:element name="VSO_x0020_item_x0020_id" ma:index="10" nillable="true" ma:displayName="VSO item id" ma:description="Please add the bug number to refer to VSO items." ma:internalName="VSO_x0020_item_x0020_id">
      <xsd:simpleType>
        <xsd:restriction base="dms:Text">
          <xsd:maxLength value="255"/>
        </xsd:restriction>
      </xsd:simpleType>
    </xsd:element>
    <xsd:element name="Item_x0020_Details" ma:index="11" nillable="true" ma:displayName="Item Details" ma:internalName="Item_x0020_Details">
      <xsd:simpleType>
        <xsd:restriction base="dms:Note">
          <xsd:maxLength value="255"/>
        </xsd:restriction>
      </xsd:simpleType>
    </xsd:element>
    <xsd:element name="Template_x0020_details" ma:index="12" nillable="true" ma:displayName="Template details" ma:internalName="Template_x0020_details">
      <xsd:simpleType>
        <xsd:restriction base="dms:Text"/>
      </xsd:simpleType>
    </xsd:element>
    <xsd:element name="Assetid_x0020_" ma:index="13" nillable="true" ma:displayName="Assetid " ma:internalName="Assetid_x0020_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VSO_x0020_item_x0020_id xmlns="40262f94-9f35-4ac3-9a90-690165a166b7" xsi:nil="true"/>
    <Assetid_x0020_ xmlns="40262f94-9f35-4ac3-9a90-690165a166b7" xsi:nil="true"/>
    <Item_x0020_Details xmlns="40262f94-9f35-4ac3-9a90-690165a166b7" xsi:nil="true"/>
    <Template_x0020_details xmlns="40262f94-9f35-4ac3-9a90-690165a166b7" xsi:nil="true"/>
  </documentManagement>
</p:properties>
</file>

<file path=customXml/itemProps1.xml><?xml version="1.0" encoding="utf-8"?>
<ds:datastoreItem xmlns:ds="http://schemas.openxmlformats.org/officeDocument/2006/customXml" ds:itemID="{2E6DFB71-5650-4E53-8134-FCF33ECDD3D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DD6EEDF-527A-4587-A446-F1DE3EAF9DA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4f35948-e619-41b3-aa29-22878b09cfd2"/>
    <ds:schemaRef ds:uri="40262f94-9f35-4ac3-9a90-690165a166b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630C5B9-1E5F-4356-968E-2FC64955BFF3}">
  <ds:schemaRefs>
    <ds:schemaRef ds:uri="http://schemas.microsoft.com/office/2006/metadata/properties"/>
    <ds:schemaRef ds:uri="http://schemas.microsoft.com/office/infopath/2007/PartnerControls"/>
    <ds:schemaRef ds:uri="40262f94-9f35-4ac3-9a90-690165a166b7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사무실 철골 빌딩 프레젠테이션(와이드스크린)</Template>
  <TotalTime>18</TotalTime>
  <Words>778</Words>
  <Application>Microsoft Office PowerPoint</Application>
  <PresentationFormat>와이드스크린</PresentationFormat>
  <Paragraphs>214</Paragraphs>
  <Slides>43</Slides>
  <Notes>21</Notes>
  <HiddenSlides>0</HiddenSlides>
  <MMClips>4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43</vt:i4>
      </vt:variant>
    </vt:vector>
  </HeadingPairs>
  <TitlesOfParts>
    <vt:vector size="49" baseType="lpstr">
      <vt:lpstr>Malgun Gothic Semilight</vt:lpstr>
      <vt:lpstr>맑은 고딕</vt:lpstr>
      <vt:lpstr>Arial</vt:lpstr>
      <vt:lpstr>Calibri</vt:lpstr>
      <vt:lpstr>Eras Medium ITC</vt:lpstr>
      <vt:lpstr>철골 빌딩 16x9</vt:lpstr>
      <vt:lpstr>Software Engineering proj.</vt:lpstr>
      <vt:lpstr>프로젝트 소개</vt:lpstr>
      <vt:lpstr>프로젝트 소개</vt:lpstr>
      <vt:lpstr>프로젝트 소개</vt:lpstr>
      <vt:lpstr>프로젝트 개요</vt:lpstr>
      <vt:lpstr>프로젝트 개요</vt:lpstr>
      <vt:lpstr>프로젝트 개요</vt:lpstr>
      <vt:lpstr>프로젝트 개요</vt:lpstr>
      <vt:lpstr>프로젝트 개요</vt:lpstr>
      <vt:lpstr>프로젝트 개요</vt:lpstr>
      <vt:lpstr>프로젝트 개요</vt:lpstr>
      <vt:lpstr>차량 이동 과정</vt:lpstr>
      <vt:lpstr>차량 이동 과정</vt:lpstr>
      <vt:lpstr>차량 이동 과정</vt:lpstr>
      <vt:lpstr>차량 이동 과정</vt:lpstr>
      <vt:lpstr>차량 이동 과정</vt:lpstr>
      <vt:lpstr>차량 이동 과정</vt:lpstr>
      <vt:lpstr>실제 완성 사진</vt:lpstr>
      <vt:lpstr>아키텍처</vt:lpstr>
      <vt:lpstr>이 프로젝트만의 특징</vt:lpstr>
      <vt:lpstr>ADOXX</vt:lpstr>
      <vt:lpstr>주요 클래스</vt:lpstr>
      <vt:lpstr>클래스에 의한 프로젝트 진행</vt:lpstr>
      <vt:lpstr>너비 우선 탐색(BFS)</vt:lpstr>
      <vt:lpstr>json</vt:lpstr>
      <vt:lpstr>json</vt:lpstr>
      <vt:lpstr>아두이노</vt:lpstr>
      <vt:lpstr>위기를 기회로, 轉禍爲福</vt:lpstr>
      <vt:lpstr>주행 알고리즘</vt:lpstr>
      <vt:lpstr>주행 알고리즘</vt:lpstr>
      <vt:lpstr>주행 알고리즘</vt:lpstr>
      <vt:lpstr>주행 알고리즘</vt:lpstr>
      <vt:lpstr>주행 알고리즘</vt:lpstr>
      <vt:lpstr>주행 알고리즘</vt:lpstr>
      <vt:lpstr>블루투스 페어링</vt:lpstr>
      <vt:lpstr>블루투스 페어링</vt:lpstr>
      <vt:lpstr>선회 문제 해결</vt:lpstr>
      <vt:lpstr>노드 정지 문제</vt:lpstr>
      <vt:lpstr>노드 정지 문제</vt:lpstr>
      <vt:lpstr>Json 파싱 및 명령어 수행</vt:lpstr>
      <vt:lpstr>Demo</vt:lpstr>
      <vt:lpstr>최종 시연 영상</vt:lpstr>
      <vt:lpstr>감사합니다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Software Engeering</dc:title>
  <dc:creator>윤준하</dc:creator>
  <cp:lastModifiedBy>minkyung yu</cp:lastModifiedBy>
  <cp:revision>68</cp:revision>
  <dcterms:created xsi:type="dcterms:W3CDTF">2018-12-25T22:31:37Z</dcterms:created>
  <dcterms:modified xsi:type="dcterms:W3CDTF">2018-12-26T04:07:03Z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InternalTags">
    <vt:lpwstr/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